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webextensions/webextension3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7" r:id="rId2"/>
    <p:sldId id="262" r:id="rId3"/>
    <p:sldId id="263" r:id="rId4"/>
    <p:sldId id="261" r:id="rId5"/>
    <p:sldId id="259" r:id="rId6"/>
    <p:sldId id="260" r:id="rId7"/>
    <p:sldId id="266" r:id="rId8"/>
    <p:sldId id="267" r:id="rId9"/>
    <p:sldId id="264" r:id="rId10"/>
    <p:sldId id="272" r:id="rId11"/>
    <p:sldId id="273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65" r:id="rId21"/>
    <p:sldId id="256" r:id="rId22"/>
    <p:sldId id="274" r:id="rId23"/>
    <p:sldId id="271" r:id="rId24"/>
    <p:sldId id="268" r:id="rId25"/>
    <p:sldId id="269" r:id="rId26"/>
    <p:sldId id="270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31B4"/>
    <a:srgbClr val="1F2FAE"/>
    <a:srgbClr val="F395C7"/>
    <a:srgbClr val="13308F"/>
    <a:srgbClr val="63C7FF"/>
    <a:srgbClr val="14B19E"/>
    <a:srgbClr val="1D4FBF"/>
    <a:srgbClr val="2C60CD"/>
    <a:srgbClr val="1E69C9"/>
    <a:srgbClr val="0D37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43"/>
    <p:restoredTop sz="94629"/>
  </p:normalViewPr>
  <p:slideViewPr>
    <p:cSldViewPr snapToGrid="0">
      <p:cViewPr varScale="1">
        <p:scale>
          <a:sx n="78" d="100"/>
          <a:sy n="78" d="100"/>
        </p:scale>
        <p:origin x="427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12T21:29:24.500"/>
    </inkml:context>
    <inkml:brush xml:id="br0">
      <inkml:brushProperty name="width" value="0.05" units="cm"/>
      <inkml:brushProperty name="height" value="0.05" units="cm"/>
      <inkml:brushProperty name="color" value="#2031B4"/>
    </inkml:brush>
  </inkml:definitions>
  <inkml:trace contextRef="#ctx0" brushRef="#br0">0 306 24575,'53'0'0,"24"0"0,20 0 0,-15 0 0,9 0 0,9 0 0,6 0-1405,-19 0 1,6 0 0,3 0-1,5 0 1,2 0 0,4 0-1,1 0 1269,-21 0 1,2 0-1,2 0 1,2 0-1,2 0 1,2 0 0,0 0-1,2 0 1,0 0-1,1 0 1,1 0-19,-12 0 0,1 0 0,1 0 0,1 0 0,1 0 0,0 0 0,1 0 0,1 0 1,0 0-1,1 0 0,0 0 0,0 0 0,1 0 0,-1 0 154,1 0 0,0 0 0,1 0 0,1 0 0,0 0 0,1 0 0,0 0 0,0 0 0,0 0 0,0 0 0,0 0 0,-1 0 0,0 0 0,0 0 0,-2 0-63,4 0 0,0 0 0,0 0 1,-1 0-1,0 0 0,1 0 0,-2 0 1,1 0-1,-1 0 0,0 0 0,-1 0 1,0 0-1,-1 0 0,0 0 63,1 0 0,0 0 0,0 0 0,-1 0 0,0 0 0,0 0 0,-1 0 0,-1 0 0,0 0 0,-1 0 0,-1 0 0,0 0 0,-2 0-166,7 0 0,0 0 0,-1 0 0,-1 0 0,-1 0 0,-1 0 0,0 0 0,-2 0 0,-1 0 0,-1 0 1,-1 0 165,16 0 0,-2 0 0,-1 0 0,-2 0 0,-2 1 0,0-1 0,-2 1 0,-1 0 167,2 0 1,-1 0 0,-1 1 0,-1 0 0,-3 0 0,-2 1 0,-4-1-168,11 2 0,-4 0 0,-4 0 0,-3 1 0,-3 0 872,21 4 0,-6 1 0,-8 0-872,4 4 0,-13 1 4008,7 5-4008,-54-2 5138,-24 0-5138,-13 3 3005,-25 5-3005,-38 9 0,8-12 0,-9 1 0,6-3 0,-6 0 0,-3 1-442,-13 3 1,-4 1-1,-4 0 442,13-5 0,-3 0 0,-1-1 0,0 0 0,-1 0 0,0 0 0,0 0 0,0-1 0,2-1 0,1-1 0,0 0 0,2 0 0,-16 2 0,2-1 0,6 0 0,17-3 0,3-1 0,6-1 0,-6 1 0,13-1 0,27 1 0,90-19 0,11-6 0,16-2 0,-22 4 0,6 0 0,5-1 0,3 0-798,4 0 0,5 0 0,3 0 0,4-1 1,2 1 797,-13 1 0,2-1 0,3 1 0,2-1 0,1 1 0,2-1 0,1 0-423,-13 2 0,2 0 0,1 0 1,2 0-1,0 0 0,1 0 1,0-1-1,1 1 0,1 0 423,-4-1 0,0 1 0,2-1 0,0 1 0,0-1 0,1 1 0,1-1 0,-1 0 0,1 1 0,-1-1-368,3 1 0,0-1 0,1 0 0,0 1 0,0-1 1,1 0-1,-1 0 0,0 1 0,0-1 0,0 0 368,-2 1 0,1-1 0,0 1 0,0-1 0,0 0 0,-1 1 0,1-1 0,-1 0 0,-1 1 0,1-1 0,6 0 0,0-1 0,0 1 0,0-1 0,-1 1 0,-1-1 0,0 1 0,0 0 0,-1-1-201,-6 2 0,-1 0 1,1 0-1,-2 0 1,1-1-1,-2 1 1,0 0-1,-1 0 1,-2 0 200,17-3 0,-2 1 0,0-1 0,-2 0 0,-1 1 0,-2-1 0,-2 1 90,3-1 1,-2 0-1,-2 0 1,-1 0-1,-3 0 1,-1 0-91,4-2 0,-3 0 0,-1 0 0,-3-1 0,-3 0 606,3-1 1,-3-1 0,-3 1 0,-4-1-607,6-2 0,-4-1 0,-5 1 2127,12-4 0,-9 0-2127,19-8 0,-52 14 0,-19 10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12T22:07:56.021"/>
    </inkml:context>
    <inkml:brush xml:id="br0">
      <inkml:brushProperty name="width" value="0.1" units="cm"/>
      <inkml:brushProperty name="height" value="0.1" units="cm"/>
      <inkml:brushProperty name="color" value="#2031B4"/>
    </inkml:brush>
  </inkml:definitions>
  <inkml:trace contextRef="#ctx0" brushRef="#br0">0 668 24575,'79'0'0,"-19"-3"0,9-3 0,-1-2 0,5-4 0,2 0-735,5-2 1,1-1-1,3-2 735,-11 0 0,2-2 0,1 0 0,0-2-422,5-2 0,1 0 0,0-2 0,1 1 422,2 0 0,0-1 0,1 0 0,2 0 0,-11 4 0,1 0 0,2 0 0,-1 1 0,-2 1 0,13-2 0,-2 1 0,0 1 0,-1 2 0,-4 1 0,-1 2 0,0 1 0,-2 1 27,18-2 1,-2 1 0,-1 3-28,-10 1 0,-1 2 0,-1 1 0,-3 1 0,-2 0 0,0 2-104,-4 1 0,-2 0 0,-1 1 104,-2 1 0,-2 0 0,0 0 0,32 0 0,0 0 0,0 0 0,0 1 0,-33 1 0,1 0 0,0 2 0,2 2 0,0 0 0,1 2 0,2 2 0,2 2 0,1 2 0,7 3 0,1 2 0,-1-1 0,-8-1 0,-2 0 0,2 1 0,11 4 0,1 1 0,4 0-234,-15-3 1,2 0 0,2 1-1,1 0 234,9 2 0,1 0 0,2 1 0,4 1-259,-4-3 0,3 2 1,2-1-1,1 0 1,0 0 258,-13-4 0,-1 0 0,2 0 0,0 0 0,2 0 0,1 0-419,-4-1 0,2 0 1,0 0-1,2 0 1,0 0-1,2 0 1,0 0 418,-7-1 0,1-1 0,1 1 0,0 0 0,2-1 0,0 1 0,2-1 0,2 1-397,0 0 1,2-1-1,1 1 1,1-1-1,2 1 1,0-1 0,2 1-1,1-1 1,1 0 396,-8-2 0,0 0 0,2 0 0,0 0 0,1-1 0,1 1 0,2-1 0,0 1 0,2-2 0,0 1 0,2-1-136,-12-1 0,2-1 0,-1 0 0,2 0 0,0 0 0,1 0 0,1-1 0,1 0 1,1 0-1,1 0 0,2 0 0,0-1 0,3 1 0,0-1 136,-16-1 0,0 0 0,2 0 0,1-1 0,2 1 0,0-1 0,1 0 0,1 1 0,0-1 0,1 0 0,1 0 0,0 0 0,0-1 0,0 1 0,1-1 0,0 0 0,-1 0 0,1 0 0,-1 0 0,0 0-53,-1-1 1,0 1-1,1-1 1,1 0-1,-1 0 1,1 1-1,1-1 1,-1-1-1,0 1 1,1 0 0,0-1-1,-1 0 1,1 0-1,-1 0 1,1-1-1,-1 0 1,0 0-1,-1 0 1,0-1-1,0 0 1,-1-1 52,2 0 0,1-1 0,0 0 0,1 0 0,-1-1 0,1-1 0,0 1 0,0-1 0,-1 0 0,0-1 0,-1 1 0,0-1 0,-2 1 0,-1 0 0,-1-1 0,-2 1 0,-1 1 0,-2-1 0,-3 1 0,-1 0 0,24 0 0,-2 1 0,-2 1 0,-1 1 0,-3-1 0,-1 0 0,-4 0 0,-2 0 0,-3-2 0,-3-1 0,-4-1 0,-3-3 0,11-8 0,1-1 0,-1 1 0,0 0 0,1-1 0,-1 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12T21:31:24.068"/>
    </inkml:context>
    <inkml:brush xml:id="br0">
      <inkml:brushProperty name="width" value="0.05" units="cm"/>
      <inkml:brushProperty name="height" value="0.05" units="cm"/>
      <inkml:brushProperty name="color" value="#2031B4"/>
    </inkml:brush>
  </inkml:definitions>
  <inkml:trace contextRef="#ctx0" brushRef="#br0">0 59 24575,'20'0'0,"9"0"0,8 0 0,-6 0 0,3 0 0,4 0 0,2 0-1405,-7 0 1,2 0 0,1 0-1,2 0 1,2 0 0,0 0-1,1 0 1269,-8 0 1,0 0-1,2 0 1,0 0-1,1 0 1,0 0 0,1 0-1,1 0 1,-1 0-1,1 0 1,0 0-19,-4 0 0,0 0 0,0 0 0,1 0 0,0 0 0,0 0 0,1 0 0,0 0 1,0 0-1,0 0 0,0 0 0,0 0 0,1 0 0,-1 0 154,1 0 0,0 0 0,0 0 0,0 0 0,1 0 0,-1 0 0,1 0 0,0 0 0,0 0 0,0 0 0,-1 0 0,1 0 0,-1 0 0,1 0 0,-1 0-63,1 0 0,0 0 0,0 0 1,0 0-1,0 0 0,0 0 0,-1 0 1,1 0-1,-1 0 0,1 0 0,-1 0 1,0 0-1,0 0 0,-1 0 63,1 0 0,0 0 0,0 0 0,0 0 0,0 0 0,-1 0 0,1 0 0,-1 0 0,0 0 0,-1 0 0,0 0 0,0 0 0,0 0-166,2 0 0,0 0 0,0 0 0,-1 0 0,0 0 0,0 0 0,-1 0 0,0 0 0,-1 0 0,0 0 1,0 0 165,5 0 0,0 0 0,0 0 0,-1 0 0,-1 0 0,0 0 0,-1 1 0,0-1 167,1 0 1,-1 0 0,0 1 0,-1-1 0,0 0 0,-2 1 0,0-1-168,3 1 0,-1 0 0,-2 0 0,-1 0 0,-1 0 872,8 0 0,-2 1 0,-4 0-872,2 1 0,-4 0 4008,2 1-4008,-21-1 5138,-8 1-5138,-6 0 3005,-9 1-3005,-14 2 0,2-3 0,-2 1 0,1-1 0,-1 0 0,-2 0-442,-5 1 1,-1 0-1,-2 0 442,5-1 0,-1 0 0,0 0 0,-1 0 0,1 0 0,-1 0 0,0-1 0,0 1 0,1 0 0,1-1 0,-1 0 0,1 0 0,-6 1 0,1 0 0,2-1 0,7 0 0,1 0 0,2-1 0,-3 1 0,6 0 0,9-1 0,35-3 0,4-1 0,6 0 0,-8 0 0,2 0 0,2 0 0,1 0-798,1 0 0,3 0 0,0 0 0,2 0 1,1 0 797,-5 1 0,1-1 0,1 0 0,0 0 0,1 0 0,1 0 0,-1 0-423,-3 1 0,0-1 0,0 1 1,1-1-1,0 1 0,0-1 1,1 0-1,0 1 0,0-1 423,-2 1 0,1-1 0,0 0 0,1 1 0,-1-1 0,1 0 0,0 1 0,0-1 0,0 0 0,0 1-368,1-1 0,0 0 0,0 1 0,0-1 0,1 0 1,-1 1-1,0-1 0,1 0 0,-1 1 0,0-1 368,0 0 0,0 1 0,0-1 0,0 0 0,0 0 0,-1 1 0,1-1 0,0 0 0,-1 1 0,0-1 0,3 0 0,0 0 0,0 1 0,-1-1 0,1 0 0,-1 0 0,0 0 0,0 1 0,0-1-201,-3 0 0,0 1 1,0-1-1,0 0 1,0 1-1,0-1 1,-1 1-1,0-1 1,-1 0 200,6 0 0,0 0 0,0 0 0,-1 0 0,0 0 0,-1 0 0,-1 0 90,1 0 1,0 0-1,-1 0 1,-1 0-1,-1 0 1,0-1-91,1 1 0,0-1 0,-1 1 0,-2-1 0,0 0 606,1 0 1,-2 0 0,0 0 0,-2 0-607,2 0 0,-1-1 0,-2 1 2127,4-1 0,-3-1-2127,7 0 0,-19 1 0,-8 3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12T21:51:17.717"/>
    </inkml:context>
    <inkml:brush xml:id="br0">
      <inkml:brushProperty name="width" value="0.1" units="cm"/>
      <inkml:brushProperty name="height" value="0.1" units="cm"/>
      <inkml:brushProperty name="color" value="#2031B4"/>
    </inkml:brush>
  </inkml:definitions>
  <inkml:trace contextRef="#ctx0" brushRef="#br0">1 858 24575,'63'0'0,"1"0"0,2 0 0,9-1 0,8 0 0,6-2 0,-11-1 0,7 0 0,5-2 0,4 0 0,2-1 0,0 0 0,1 0-1229,-5 1 0,3-1 0,0 0 0,2 0 1,1-1-1,0 0 0,2 0 0,0-1 1186,-11 1 0,0-1 0,2 0 0,0-1 0,1 1 0,0-2 0,1 1 0,-1 0 0,0 0 0,0 0 43,-1 0 0,2 0 0,-1-1 0,1 1 0,-1-1 0,1 1 0,-2-1 0,0 1 0,-1 0 0,-1 0 0,13-1 0,0 1 0,-2-1 0,-1 1 0,0 0 0,-1 0 0,0 0 0,0 0 0,-3 1 0,0-1 0,1 0 0,-1 1 0,-1 0 0,-2 0 0,-3 1 0,-3 1 284,21-2 0,-3 2 0,-4 0 0,-5 1 0,-6 0-284,17-2 0,-9 1 0,-12 1 883,-12 3 0,-14 1-883,-14 4 0,-31 6 0,-10 14 5572,-12 19-5572,-13 16 1503,-11 16-1503,-8 5 0,4-4 0,7-2 0,10-2 0,9-1 0,8 1 0,15-10 0,27-12 0,51-8 0,-13-19 0,12-4 0,-7-3 0,8-1 0,6-2-743,-21-3 1,4-2 0,3 0 0,3 0 0,3-1 742,-1-1 0,4 0 0,1-1 0,3 0 0,3 0 0,1-1-636,-13 0 0,2-1 1,2 1-1,1-1 1,1 0-1,2-1 1,0 1-1,2-1 636,-2-1 0,2 1 0,0-1 0,2 0 0,1 0 0,1 0 0,0-1 0,1 0 0,1 0-352,-11-1 0,1 1 0,0-1 0,1 0 1,1-1-1,0 1 0,1-1 0,0 0 0,1-1 1,0 0-1,0 0 352,-2 0 0,0-1 0,0 0 0,2 0 0,-1-1 0,1 1 0,1-1 0,-1-1 0,1 1 0,0-1 0,0 1 0,1-1-200,-5 0 1,0 0 0,0 0 0,1 0 0,-1-1 0,1 0 0,1 1 0,-1-1 0,0 0 0,1-1 0,0 1 0,0 0-1,0-1 200,-4 1 0,0 0 0,1 0 0,-1-1 0,1 0 0,0 0 0,0 1 0,0-1 0,0 0 0,0 0 0,0 0 0,0 1 0,0-1 0,-1 1-74,6-1 0,0 0 1,0 0-1,-1 1 1,1-1-1,0 0 0,-1 1 1,1-1-1,-1 1 1,0-1-1,0 1 0,-1 0 1,1 0 73,-3 1 0,1-1 0,-1 1 0,0 0 0,0 0 0,0 0 0,-1 0 0,1 0 0,-1 1 0,0-1 0,-1 0 0,1 1 0,-2-1-15,5 1 1,0-1 0,0 0-1,-1 0 1,0 1 0,0-1 0,0 1-1,-1 0 1,-1-1 0,0 1 0,-1 1-1,0-1 15,10 0 0,0 0 0,-1 0 0,0 1 0,-1-1 0,-1 1 0,-1 0 0,0 0 0,0 0 0,-1 0 51,3 0 1,0 0 0,0 0-1,-1 0 1,-1 0 0,-1 0 0,-1 1-1,-1-1 1,-2 0-52,-1 0 0,0 1 0,-2-1 0,-1 1 0,-2-1 0,0 1 0,-3-1 0,0 1 234,11-2 1,-1 1 0,-2 0 0,-3-1 0,-1 0 0,-3 0-235,2-2 0,-3 0 0,-2 0 0,-3-1 0,-3-1 903,25-4 1,-5-1 0,-6-2-904,-14 3 0,-5-1 0,-5-1 2150,8-4 0,-9-1-2150,21-12 4453,-32 1-4453,-17 6 2483,-9 1-2483,-9 4 140,-6 7 1,-7 6 0,-5 4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12T21:51:17.717"/>
    </inkml:context>
    <inkml:brush xml:id="br0">
      <inkml:brushProperty name="width" value="0.1" units="cm"/>
      <inkml:brushProperty name="height" value="0.1" units="cm"/>
      <inkml:brushProperty name="color" value="#2031B4"/>
    </inkml:brush>
  </inkml:definitions>
  <inkml:trace contextRef="#ctx0" brushRef="#br0">1 858 24575,'63'0'0,"1"0"0,2 0 0,9-1 0,8 0 0,6-2 0,-11-1 0,7 0 0,5-2 0,4 0 0,2-1 0,0 0 0,1 0-1229,-5 1 0,3-1 0,0 0 0,2 0 1,1-1-1,0 0 0,2 0 0,0-1 1186,-11 1 0,0-1 0,2 0 0,0-1 0,1 1 0,0-2 0,1 1 0,-1 0 0,0 0 0,0 0 43,-1 0 0,2 0 0,-1-1 0,1 1 0,-1-1 0,1 1 0,-2-1 0,0 1 0,-1 0 0,-1 0 0,13-1 0,0 1 0,-2-1 0,-1 1 0,0 0 0,-1 0 0,0 0 0,0 0 0,-3 1 0,0-1 0,1 0 0,-1 1 0,-1 0 0,-2 0 0,-3 1 0,-3 1 284,21-2 0,-3 2 0,-4 0 0,-5 1 0,-6 0-284,17-2 0,-9 1 0,-12 1 883,-12 3 0,-14 1-883,-14 4 0,-31 6 0,-10 14 5572,-12 19-5572,-13 16 1503,-11 16-1503,-8 5 0,4-4 0,7-2 0,10-2 0,9-1 0,8 1 0,15-10 0,27-12 0,51-8 0,-13-19 0,12-4 0,-7-3 0,8-1 0,6-2-743,-21-3 1,4-2 0,3 0 0,3 0 0,3-1 742,-1-1 0,4 0 0,1-1 0,3 0 0,3 0 0,1-1-636,-13 0 0,2-1 1,2 1-1,1-1 1,1 0-1,2-1 1,0 1-1,2-1 636,-2-1 0,2 1 0,0-1 0,2 0 0,1 0 0,1 0 0,0-1 0,1 0 0,1 0-352,-11-1 0,1 1 0,0-1 0,1 0 1,1-1-1,0 1 0,1-1 0,0 0 0,1-1 1,0 0-1,0 0 352,-2 0 0,0-1 0,0 0 0,2 0 0,-1-1 0,1 1 0,1-1 0,-1-1 0,1 1 0,0-1 0,0 1 0,1-1-200,-5 0 1,0 0 0,0 0 0,1 0 0,-1-1 0,1 0 0,1 1 0,-1-1 0,0 0 0,1-1 0,0 1 0,0 0-1,0-1 200,-4 1 0,0 0 0,1 0 0,-1-1 0,1 0 0,0 0 0,0 1 0,0-1 0,0 0 0,0 0 0,0 0 0,0 1 0,0-1 0,-1 1-74,6-1 0,0 0 1,0 0-1,-1 1 1,1-1-1,0 0 0,-1 1 1,1-1-1,-1 1 1,0-1-1,0 1 0,-1 0 1,1 0 73,-3 1 0,1-1 0,-1 1 0,0 0 0,0 0 0,0 0 0,-1 0 0,1 0 0,-1 1 0,0-1 0,-1 0 0,1 1 0,-2-1-15,5 1 1,0-1 0,0 0-1,-1 0 1,0 1 0,0-1 0,0 1-1,-1 0 1,-1-1 0,0 1 0,-1 1-1,0-1 15,10 0 0,0 0 0,-1 0 0,0 1 0,-1-1 0,-1 1 0,-1 0 0,0 0 0,0 0 0,-1 0 51,3 0 1,0 0 0,0 0-1,-1 0 1,-1 0 0,-1 0 0,-1 1-1,-1-1 1,-2 0-52,-1 0 0,0 1 0,-2-1 0,-1 1 0,-2-1 0,0 1 0,-3-1 0,0 1 234,11-2 1,-1 1 0,-2 0 0,-3-1 0,-1 0 0,-3 0-235,2-2 0,-3 0 0,-2 0 0,-3-1 0,-3-1 903,25-4 1,-5-1 0,-6-2-904,-14 3 0,-5-1 0,-5-1 2150,8-4 0,-9-1-2150,21-12 4453,-32 1-4453,-17 6 2483,-9 1-2483,-9 4 140,-6 7 1,-7 6 0,-5 4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12T21:56:41.763"/>
    </inkml:context>
    <inkml:brush xml:id="br0">
      <inkml:brushProperty name="width" value="0.1" units="cm"/>
      <inkml:brushProperty name="height" value="0.1" units="cm"/>
      <inkml:brushProperty name="color" value="#2031B4"/>
    </inkml:brush>
  </inkml:definitions>
  <inkml:trace contextRef="#ctx0" brushRef="#br0">1 2778 24575,'64'0'0,"-10"-4"0,8-4 0,5-3 0,8-3 0,1-1-865,3-1 0,2-1 0,4-1 865,-7-1 0,3-1 0,3-1 0,2 0-616,-7 2 1,3-1 0,1 1 0,2-1 0,1 1 615,7-2 0,3 0 0,1 1 0,1-1 0,3 0-316,-7 2 1,3-1-1,1 0 1,2 1-1,-1 0 1,-1 1 315,-2 1 0,1 0 0,0 2 0,-1-1 0,1 2 0,-1 0 0,-2 1 0,0 1 0,0 0 0,-1 0 0,0 2 0,-2 0-332,9 1 0,-1 0 0,-1 1 0,-1 1 0,-1 1 332,-7 1 0,-1 0 0,-1 2 0,-1 0 0,-2 0-79,13 1 1,-2 0-1,-2 1 1,0 0 78,-6 1 0,-2 1 0,0 0 0,0 1 0,-3 0 0,0 1 0,0 1 0,-1 1 289,-3 0 0,-1 1 0,0 1 0,0 1-289,1 1 0,0 2 0,-1 0 0,2 2 0,0 0 0,0 1 0,1 1 0,1 0 0,5 1 0,2 0 0,1 1 0,1-1 283,4 2 0,1 0 0,1 1 0,1-1-283,-15-3 0,0 0 0,1 0 0,0 0 0,1-1 0,3 1 0,0-1 0,1 0 0,0 0 0,1-1 0,2 1 0,0-1 0,0 0 0,1-1 0,-1 1-79,2-1 0,0-1 0,0 1 0,1-2 1,0 0 78,3-1 0,0-1 0,0 0 0,2-2 0,3 0-341,-19-1 0,1-1 0,1 0 1,2 0-1,1-2 0,2-1 1,0-3 340,0 0 0,0-1 0,2-2 0,1-1 0,1-1 0,3-3 0,1-2 0,3-3-244,-17 2 1,2-3 0,1-1 0,1-1 0,1-2 0,2-1 0,1-2-1,1-1 1,1-1 0,2-2 0,0 0 0,1-2 243,-14 3 0,1-1 0,2-1 0,1-1 0,0-1 0,1-1 0,1-1 0,1-1 0,0-1 0,1 0 0,0-1 0,0-1 0,0 0 0,1-1 0,-1 0 0,0-1 0,-1 1-42,-2-1 0,0 0 0,1-1 0,1-2 0,1-1 0,-1 0 0,2 0 0,-1-2 0,0 1 0,0-1 0,-1 0 0,-1 1 0,0 0 0,-1 0 0,-2 1 0,-1 0 0,-1 1 0,-2 2 0,-2 0 0,14-6 0,-2 1 0,-1 1 0,-2 0 0,-1 1 0,-2 1 0,-1-1 0,-1 1 0,-1 1 0,-1-1 0,-1 1 1,-2-1-1,0 1 0,1-4 0,-1 0 0,1 0 0,0 0 0,0-1 0,0 1 0,0 0 0,0 0 0,0 0 0,0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12T21:56:41.763"/>
    </inkml:context>
    <inkml:brush xml:id="br0">
      <inkml:brushProperty name="width" value="0.1" units="cm"/>
      <inkml:brushProperty name="height" value="0.1" units="cm"/>
      <inkml:brushProperty name="color" value="#2031B4"/>
    </inkml:brush>
  </inkml:definitions>
  <inkml:trace contextRef="#ctx0" brushRef="#br0">1 2778 24575,'64'0'0,"-10"-4"0,8-4 0,5-3 0,8-3 0,1-1-865,3-1 0,2-1 0,4-1 865,-7-1 0,3-1 0,3-1 0,2 0-616,-7 2 1,3-1 0,1 1 0,2-1 0,1 1 615,7-2 0,3 0 0,1 1 0,1-1 0,3 0-316,-7 2 1,3-1-1,1 0 1,2 1-1,-1 0 1,-1 1 315,-2 1 0,1 0 0,0 2 0,-1-1 0,1 2 0,-1 0 0,-2 1 0,0 1 0,0 0 0,-1 0 0,0 2 0,-2 0-332,9 1 0,-1 0 0,-1 1 0,-1 1 0,-1 1 332,-7 1 0,-1 0 0,-1 2 0,-1 0 0,-2 0-79,13 1 1,-2 0-1,-2 1 1,0 0 78,-6 1 0,-2 1 0,0 0 0,0 1 0,-3 0 0,0 1 0,0 1 0,-1 1 289,-3 0 0,-1 1 0,0 1 0,0 1-289,1 1 0,0 2 0,-1 0 0,2 2 0,0 0 0,0 1 0,1 1 0,1 0 0,5 1 0,2 0 0,1 1 0,1-1 283,4 2 0,1 0 0,1 1 0,1-1-283,-15-3 0,0 0 0,1 0 0,0 0 0,1-1 0,3 1 0,0-1 0,1 0 0,0 0 0,1-1 0,2 1 0,0-1 0,0 0 0,1-1 0,-1 1-79,2-1 0,0-1 0,0 1 0,1-2 1,0 0 78,3-1 0,0-1 0,0 0 0,2-2 0,3 0-341,-19-1 0,1-1 0,1 0 1,2 0-1,1-2 0,2-1 1,0-3 340,0 0 0,0-1 0,2-2 0,1-1 0,1-1 0,3-3 0,1-2 0,3-3-244,-17 2 1,2-3 0,1-1 0,1-1 0,1-2 0,2-1 0,1-2-1,1-1 1,1-1 0,2-2 0,0 0 0,1-2 243,-14 3 0,1-1 0,2-1 0,1-1 0,0-1 0,1-1 0,1-1 0,1-1 0,0-1 0,1 0 0,0-1 0,0-1 0,0 0 0,1-1 0,-1 0 0,0-1 0,-1 1-42,-2-1 0,0 0 0,1-1 0,1-2 0,1-1 0,-1 0 0,2 0 0,-1-2 0,0 1 0,0-1 0,-1 0 0,-1 1 0,0 0 0,-1 0 0,-2 1 0,-1 0 0,-1 1 0,-2 2 0,-2 0 0,14-6 0,-2 1 0,-1 1 0,-2 0 0,-1 1 0,-2 1 0,-1-1 0,-1 1 0,-1 1 0,-1-1 0,-1 1 1,-2-1-1,0 1 0,1-4 0,-1 0 0,1 0 0,0 0 0,0-1 0,0 1 0,0 0 0,0 0 0,0 0 0,0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12T21:56:41.763"/>
    </inkml:context>
    <inkml:brush xml:id="br0">
      <inkml:brushProperty name="width" value="0.1" units="cm"/>
      <inkml:brushProperty name="height" value="0.1" units="cm"/>
      <inkml:brushProperty name="color" value="#2031B4"/>
    </inkml:brush>
  </inkml:definitions>
  <inkml:trace contextRef="#ctx0" brushRef="#br0">1 2778 24575,'64'0'0,"-10"-4"0,8-4 0,5-3 0,8-3 0,1-1-865,3-1 0,2-1 0,4-1 865,-7-1 0,3-1 0,3-1 0,2 0-616,-7 2 1,3-1 0,1 1 0,2-1 0,1 1 615,7-2 0,3 0 0,1 1 0,1-1 0,3 0-316,-7 2 1,3-1-1,1 0 1,2 1-1,-1 0 1,-1 1 315,-2 1 0,1 0 0,0 2 0,-1-1 0,1 2 0,-1 0 0,-2 1 0,0 1 0,0 0 0,-1 0 0,0 2 0,-2 0-332,9 1 0,-1 0 0,-1 1 0,-1 1 0,-1 1 332,-7 1 0,-1 0 0,-1 2 0,-1 0 0,-2 0-79,13 1 1,-2 0-1,-2 1 1,0 0 78,-6 1 0,-2 1 0,0 0 0,0 1 0,-3 0 0,0 1 0,0 1 0,-1 1 289,-3 0 0,-1 1 0,0 1 0,0 1-289,1 1 0,0 2 0,-1 0 0,2 2 0,0 0 0,0 1 0,1 1 0,1 0 0,5 1 0,2 0 0,1 1 0,1-1 283,4 2 0,1 0 0,1 1 0,1-1-283,-15-3 0,0 0 0,1 0 0,0 0 0,1-1 0,3 1 0,0-1 0,1 0 0,0 0 0,1-1 0,2 1 0,0-1 0,0 0 0,1-1 0,-1 1-79,2-1 0,0-1 0,0 1 0,1-2 1,0 0 78,3-1 0,0-1 0,0 0 0,2-2 0,3 0-341,-19-1 0,1-1 0,1 0 1,2 0-1,1-2 0,2-1 1,0-3 340,0 0 0,0-1 0,2-2 0,1-1 0,1-1 0,3-3 0,1-2 0,3-3-244,-17 2 1,2-3 0,1-1 0,1-1 0,1-2 0,2-1 0,1-2-1,1-1 1,1-1 0,2-2 0,0 0 0,1-2 243,-14 3 0,1-1 0,2-1 0,1-1 0,0-1 0,1-1 0,1-1 0,1-1 0,0-1 0,1 0 0,0-1 0,0-1 0,0 0 0,1-1 0,-1 0 0,0-1 0,-1 1-42,-2-1 0,0 0 0,1-1 0,1-2 0,1-1 0,-1 0 0,2 0 0,-1-2 0,0 1 0,0-1 0,-1 0 0,-1 1 0,0 0 0,-1 0 0,-2 1 0,-1 0 0,-1 1 0,-2 2 0,-2 0 0,14-6 0,-2 1 0,-1 1 0,-2 0 0,-1 1 0,-2 1 0,-1-1 0,-1 1 0,-1 1 0,-1-1 0,-1 1 1,-2-1-1,0 1 0,1-4 0,-1 0 0,1 0 0,0 0 0,0-1 0,0 1 0,0 0 0,0 0 0,0 0 0,0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12T21:56:41.763"/>
    </inkml:context>
    <inkml:brush xml:id="br0">
      <inkml:brushProperty name="width" value="0.1" units="cm"/>
      <inkml:brushProperty name="height" value="0.1" units="cm"/>
      <inkml:brushProperty name="color" value="#2031B4"/>
    </inkml:brush>
  </inkml:definitions>
  <inkml:trace contextRef="#ctx0" brushRef="#br0">1 2580 24575,'59'0'0,"-8"-4"0,6-3 0,5-3 0,8-3 0,1-1-865,2-1 0,2-1 0,4-1 865,-6 0 0,2-2 0,3 0 0,2-1-616,-7 2 1,3 0 0,1 0 0,2 0 0,1 0 615,6-2 0,4 1 0,0 0 0,1 0 0,2-1-316,-5 3 1,2-2-1,1 1 1,2 0-1,-1 0 1,-1 2 315,-2 0 0,1 0 0,0 2 0,-1-1 0,1 2 0,-1 0 0,-1 1 0,-1 1 0,0 0 0,0 0 0,-1 1 0,-1 1-332,7 1 0,0-1 0,-1 2 0,-1 0 0,0 2 332,-8 0 0,0 1 0,-1 1 0,-1 0 0,-2 0-79,12 1 1,-2 1-1,-2 0 1,1 0 78,-7 1 0,-1 1 0,0 0 0,0 0 0,-3 1 0,1 1 0,-1 1 0,-1 0 289,-3 1 0,0 1 0,-1 0 0,1 2-289,0 0 0,1 2 0,-2 0 0,3 2 0,-1 1 0,0 0 0,2 0 0,0 1 0,5 1 0,1 0 0,2 1 0,1-1 283,3 1 0,1 1 0,1 1 0,1-1-283,-13-4 0,-1 1 0,1 0 0,0 0 0,1-1 0,3 1 0,-1-1 0,2 0 0,0 0 0,1-1 0,1 1 0,1-1 0,-1 0 0,2 0 0,-2 0-79,2-1 0,1-1 0,-1 1 0,1-2 1,1 1 78,2-2 0,0-1 0,0 1 0,2-3 0,3 1-341,-18-1 0,1-2 0,1 1 1,1 0-1,2-2 0,2-1 1,-1-3 340,1 0 0,0-1 0,1-2 0,1 0 0,2-2 0,2-2 0,1-2 0,3-3-244,-16 2 1,1-3 0,2-1 0,1 0 0,1-3 0,1 0 0,2-3-1,0 0 1,1-1 0,2-2 0,0 0 0,2-2 243,-14 2 0,1 0 0,2-1 0,0-1 0,1 0 0,1-2 0,0-1 0,2-1 0,0 0 0,0-1 0,1 0 0,-1-2 0,1 1 0,0-1 0,0-1 0,-1 0 0,0 1-42,-3-2 0,1 1 0,1-1 0,0-2 0,2-1 0,-2 0 0,3 0 0,-2-2 0,1 1 0,-1-1 0,0 0 0,-1 1 0,-1 0 0,0 0 0,-2 1 0,-1 0 0,-1 1 0,-2 2 0,-2 0 0,14-6 0,-3 1 0,0 1 0,-3 0 0,0 1 0,-2 1 0,-1-1 0,-1 1 0,-1 1 0,-1-1 0,-1 1 1,-1-1-1,-1 1 0,1-4 0,0 0 0,0 0 0,0 0 0,0-1 0,1 1 0,-1 1 0,0-1 0,1 0 0,-1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12T22:05:33.991"/>
    </inkml:context>
    <inkml:brush xml:id="br0">
      <inkml:brushProperty name="width" value="0.1" units="cm"/>
      <inkml:brushProperty name="height" value="0.1" units="cm"/>
      <inkml:brushProperty name="color" value="#2031B4"/>
    </inkml:brush>
  </inkml:definitions>
  <inkml:trace contextRef="#ctx0" brushRef="#br0">243 1 24575,'-38'5'0,"-6"10"0,-2 15 0,5 7 0,6 7 0,14 2 0,10 4 0,4 11 0,7 3 0,0 2 0,0-2 0,2-8 0,9-1 0,14 1 0,15 6 0,19 4 0,-22-30 0,2 2 0,8 3 0,5 0 0,11 6 0,3 1 0,10 5 0,3-1 0,-21-16 0,1 0 0,2-1-313,8 3 1,2 0 0,2-2 312,5 1 0,1-2 0,4 0 0,6-1 0,4-1 0,1-2-442,-17-7 0,1 0 0,2-1 1,0-2 441,3 0 0,2-1 0,1-2 0,1 0 0,8 1 0,2-2 0,1 0 0,1-1-497,-16-3 1,1 0 0,1-1 0,1 0 0,0-1 496,3 1 0,2-1 0,0-1 0,1 1 0,0-1 0,2 0 0,0 0 0,1-1 0,-1 0 0,2-1 0,0 0 0,1-1 0,1 0 0,-1-1 0,2 0-432,-15-2 0,1 0 0,0-1 0,0 0 0,1-1 0,-1 0 432,2 0 0,0-1 0,0 0 0,0 0 0,0 0 0,1-1 0,0 0 0,1 0 0,0 0 0,0 0 0,0 0 0,0 0 0,1 0 0,0 0 0,0 0 0,0 0 0,1 0 0,-1 0 0,1 0 0,-1 0 0,1 0 0,0-1 0,0 0 0,0-1 0,2 0 0,0-1 0,0-1 0,1 0 0,-1-1 0,0 0 0,0 0 0,0-1 0,0-1 0,0 0 0,0 0 0,-1-1 0,-1 0 0,-1-1 0,-1 0 0,1 0 0,-1-1 0,-1 1 0,-3 0 0,-1 0 0,0-1 0,0 1 0,-2 0 0,-1 0-191,9 0 0,-2 0 1,0 0-1,-2 0 1,1 2 190,-3-1 0,0 2 0,-1-1 0,0 2 0,-1 0 0,17-1 0,-1 2 0,0 0 0,-1 0 0,0 1 0,0 0 0,-1 1 0,0 1 2,-3 0 0,0 1 0,0 0 0,-2 1-2,-3-1 0,-1 0 0,-1 0 0,0 0 0,-1-1 0,-1 1 0,0 0 0,0 1 0,-3 0 0,0 0 0,0 1 0,1 1 0,4 1 0,1 2 0,0 0 0,1 2 0,1 2 0,0 1 0,0 2 0,2 2-42,-14 0 0,0 0 1,0 2-1,3 2 0,1 2 42,-2 0 0,1 2 0,2 1 0,2 2 0,1 1 0,1 2 0,1 2 0,4 2 0,2 3 0,0 0 0,-2 0 0,-4-2 0,-7-2 0,17 5 0,-8-3 0,-2-1 0,0 2 0,4 4 0,0 1 0,-1-1 0,1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D69529-7057-3B4D-8840-76B5B74838D9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EC557-EA6F-7C4D-A664-6BB155593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53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EC557-EA6F-7C4D-A664-6BB1555932B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248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EC557-EA6F-7C4D-A664-6BB1555932B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375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EC557-EA6F-7C4D-A664-6BB1555932BA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73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01515C-B70B-584A-0420-1FA7674D21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B382195-EE7D-B0AD-1AAE-1484FDE95B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52FDFB-B24F-C82F-49F4-E286FA5D4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4DA7-599A-494E-B666-3E87A04698A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39E82AC-95A8-6BF8-CB6D-DC4A8CD94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98EF6C-FC38-83A6-B2D7-6FDF85716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CD13-C6BB-B343-AE40-ED14DB08A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851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7D6160-5520-C9D3-0AC4-34F904658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FDD769F-7279-A11E-2E92-07C58FD0C3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DC6C4C-A9FA-305B-9BD4-1251A3491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4DA7-599A-494E-B666-3E87A04698A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A678D6-B92D-3DF8-CC37-B0A770724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135FE3-25F5-967B-8494-3D05F60A3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CD13-C6BB-B343-AE40-ED14DB08A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399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2FB6D3C-1C6D-6A4F-54D9-173CA39ABE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1B332D0-068F-1D30-E58C-3293F34BBE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C8966B-A919-A3B3-8CAE-E2414EA5A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4DA7-599A-494E-B666-3E87A04698A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D3A7F6-CDFC-CE03-A36A-5AD157428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8BC933-BCA6-94E8-1E64-68CDBE255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CD13-C6BB-B343-AE40-ED14DB08A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563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B150D9-69C9-E679-6E31-F9BEB4FB5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13ADFB-427B-D0FC-F559-7AB81F9228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0B82E5-BD19-6949-F734-1923F2443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4DA7-599A-494E-B666-3E87A04698A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DEEA35-1EBD-BAFB-F1C6-3DAE80973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2F9737-1766-83B7-4323-6867CCB21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CD13-C6BB-B343-AE40-ED14DB08A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224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1B93A3-9377-3238-D20E-8E49FA880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F02026-16D0-2082-4093-ED6F668184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B00BBA-8B41-A899-B2E6-6567E4625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4DA7-599A-494E-B666-3E87A04698A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66FD5F3-95D2-6842-88C6-B79BAC511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4FF2F9-40E6-052D-5FA5-03CE92CE8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CD13-C6BB-B343-AE40-ED14DB08A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42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2B8D82-892E-4747-F6FF-3307F6697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DA37E8-9E09-6E8B-380A-753796AAE8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90A248C-93B7-D4C6-2C0F-AB6959FC5C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F9AB677-A0B8-3D73-F330-DB6F22D07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4DA7-599A-494E-B666-3E87A04698A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8EC3212-0E03-2C8C-A04B-AA294E990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A1E06B8-91CB-F6FB-4CA9-A8776773A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CD13-C6BB-B343-AE40-ED14DB08A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262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3002D3-26B1-19E6-BC98-8E2249816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FCB406D-72F7-B918-7A1B-18A5E58D08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40B0802-2400-A6C1-8659-17E660D6BA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8628D35-B785-4AB0-4A07-7D97E5D24C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EBF22B8-5F66-F5C4-7D0B-3BC6A6CC0B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EBB4021-3C3B-E93B-CB1A-E1FB41E83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4DA7-599A-494E-B666-3E87A04698A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4547F8B-5FD7-BA2A-BD41-37EA3CCE9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6B9D8EE-9AE5-336C-B0F0-9B55D0F3F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CD13-C6BB-B343-AE40-ED14DB08A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518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4E66DC-D685-CA69-0CF1-731ABB72C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D6C2782-5544-B01B-4CC1-8D78DDB4B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4DA7-599A-494E-B666-3E87A04698A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AE0E221-4123-C073-534E-931C084CC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A9CB403-3F9F-9011-022A-669AF8A45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CD13-C6BB-B343-AE40-ED14DB08A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779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5336703-79E6-86E2-9E10-46E506955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4DA7-599A-494E-B666-3E87A04698A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31185C5-6143-ABBE-D8C1-4D95DD3AB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4E91644-9388-3C8F-72B4-5E479ABE3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CD13-C6BB-B343-AE40-ED14DB08A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96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AE1718-D0FF-CCA6-30C1-6DFD3B87D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54974F-7D08-0F32-B98A-B45B527D76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E08092C-72A5-DD18-A0D9-A85F76E23F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617201A-4204-6EB3-E0FF-51022DB31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4DA7-599A-494E-B666-3E87A04698A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3D472D6-7DBA-7FE3-5A15-38CD58AD8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2A1F4D5-BF01-8A42-881C-E541E1AB2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CD13-C6BB-B343-AE40-ED14DB08A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896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2530CD-CF2A-BE2F-BA34-21BD45AF4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9F2D64E-3D72-4E1A-7A77-C5541FFCEE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91CF551-A9C2-F752-07D4-E434F79391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88CA5C5-AAA9-3610-4FA1-A0FAD8529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4DA7-599A-494E-B666-3E87A04698A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B49FDCF-1494-A85E-FD0A-8C4201E8B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60E8783-C7F6-E3F4-726E-A47451787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9CD13-C6BB-B343-AE40-ED14DB08A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389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4CFC4A-F174-A1A6-9E2C-4B57C2ADA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DB9933-FD3A-B8AA-5D15-AC5AE6E0EF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A9A9326-FF54-BF4E-30DC-D3794FC76F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374DA7-599A-494E-B666-3E87A04698A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16A70F-8688-8355-D8BE-B7F5AE0F8B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FC4FC1-A29B-4A68-15D2-2EA496C168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9CD13-C6BB-B343-AE40-ED14DB08A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26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7.png"/><Relationship Id="rId7" Type="http://schemas.openxmlformats.org/officeDocument/2006/relationships/customXml" Target="../ink/ink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.xml"/><Relationship Id="rId5" Type="http://schemas.openxmlformats.org/officeDocument/2006/relationships/image" Target="../media/image38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3.xml"/><Relationship Id="rId5" Type="http://schemas.openxmlformats.org/officeDocument/2006/relationships/image" Target="../media/image38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4.xml"/><Relationship Id="rId5" Type="http://schemas.openxmlformats.org/officeDocument/2006/relationships/image" Target="../media/image38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5.xml"/><Relationship Id="rId5" Type="http://schemas.openxmlformats.org/officeDocument/2006/relationships/image" Target="../media/image38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6.xml"/><Relationship Id="rId5" Type="http://schemas.openxmlformats.org/officeDocument/2006/relationships/image" Target="../media/image38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7.xml"/><Relationship Id="rId5" Type="http://schemas.openxmlformats.org/officeDocument/2006/relationships/image" Target="../media/image38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8.xml"/><Relationship Id="rId5" Type="http://schemas.openxmlformats.org/officeDocument/2006/relationships/image" Target="../media/image38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9.xml"/><Relationship Id="rId5" Type="http://schemas.openxmlformats.org/officeDocument/2006/relationships/image" Target="../media/image38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0.xml"/><Relationship Id="rId5" Type="http://schemas.openxmlformats.org/officeDocument/2006/relationships/image" Target="../media/image38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18" Type="http://schemas.openxmlformats.org/officeDocument/2006/relationships/image" Target="../media/image6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17" Type="http://schemas.openxmlformats.org/officeDocument/2006/relationships/image" Target="../media/image63.png"/><Relationship Id="rId2" Type="http://schemas.openxmlformats.org/officeDocument/2006/relationships/image" Target="../media/image6.png"/><Relationship Id="rId16" Type="http://schemas.openxmlformats.org/officeDocument/2006/relationships/image" Target="../media/image62.png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5" Type="http://schemas.openxmlformats.org/officeDocument/2006/relationships/image" Target="../media/image61.png"/><Relationship Id="rId10" Type="http://schemas.openxmlformats.org/officeDocument/2006/relationships/image" Target="../media/image56.png"/><Relationship Id="rId19" Type="http://schemas.openxmlformats.org/officeDocument/2006/relationships/image" Target="../media/image3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image" Target="../media/image6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.png"/><Relationship Id="rId7" Type="http://schemas.openxmlformats.org/officeDocument/2006/relationships/image" Target="../media/image5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2.png"/><Relationship Id="rId4" Type="http://schemas.openxmlformats.org/officeDocument/2006/relationships/image" Target="../media/image53.png"/><Relationship Id="rId9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34.png"/><Relationship Id="rId4" Type="http://schemas.openxmlformats.org/officeDocument/2006/relationships/slide" Target="slid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slide" Target="slide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31.png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3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3.png"/><Relationship Id="rId4" Type="http://schemas.openxmlformats.org/officeDocument/2006/relationships/image" Target="../media/image8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24.png"/><Relationship Id="rId3" Type="http://schemas.openxmlformats.org/officeDocument/2006/relationships/image" Target="../media/image6.png"/><Relationship Id="rId7" Type="http://schemas.openxmlformats.org/officeDocument/2006/relationships/image" Target="../media/image31.png"/><Relationship Id="rId12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6.xml"/><Relationship Id="rId11" Type="http://schemas.openxmlformats.org/officeDocument/2006/relationships/slide" Target="slide24.xml"/><Relationship Id="rId5" Type="http://schemas.openxmlformats.org/officeDocument/2006/relationships/image" Target="../media/image30.png"/><Relationship Id="rId10" Type="http://schemas.openxmlformats.org/officeDocument/2006/relationships/image" Target="../media/image33.png"/><Relationship Id="rId4" Type="http://schemas.openxmlformats.org/officeDocument/2006/relationships/image" Target="../media/image3.png"/><Relationship Id="rId9" Type="http://schemas.openxmlformats.org/officeDocument/2006/relationships/slide" Target="slide25.xml"/><Relationship Id="rId1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2BBF778-C1A6-2F07-04B7-396656D528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18D3F3D-3E70-2414-35C3-ED6EDDA91B8E}"/>
              </a:ext>
            </a:extLst>
          </p:cNvPr>
          <p:cNvSpPr txBox="1"/>
          <p:nvPr/>
        </p:nvSpPr>
        <p:spPr>
          <a:xfrm>
            <a:off x="3287252" y="2602289"/>
            <a:ext cx="55787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>
                <a:solidFill>
                  <a:schemeClr val="bg1"/>
                </a:solidFill>
                <a:latin typeface="Vasek" panose="02000500000000090000" pitchFamily="2" charset="0"/>
              </a:rPr>
              <a:t>Мануфактура 6.0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7ED2428-E262-B389-B8A9-501416F597C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9686027" y="2653903"/>
            <a:ext cx="2343150" cy="234315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80B9E56-3E0A-1379-6B92-417766F2A2E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>
            <a:off x="9120186" y="4797028"/>
            <a:ext cx="1562557" cy="172878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142C6F5-0700-9EF8-C201-310AA120802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0000"/>
          </a:blip>
          <a:stretch>
            <a:fillRect/>
          </a:stretch>
        </p:blipFill>
        <p:spPr>
          <a:xfrm>
            <a:off x="9034289" y="1232791"/>
            <a:ext cx="1562557" cy="172878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934F3BF-6CD6-E67B-A02A-512666EF557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5000"/>
          </a:blip>
          <a:stretch>
            <a:fillRect/>
          </a:stretch>
        </p:blipFill>
        <p:spPr>
          <a:xfrm>
            <a:off x="10807906" y="4997053"/>
            <a:ext cx="1323975" cy="13239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21A2607-C92C-F3FF-DAB7-49CD3A8D7ACB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>
            <a:off x="10320445" y="133361"/>
            <a:ext cx="1366678" cy="151207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471DF8B-51DB-0CA7-0667-E87BC2CDE8D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5000"/>
          </a:blip>
          <a:stretch>
            <a:fillRect/>
          </a:stretch>
        </p:blipFill>
        <p:spPr>
          <a:xfrm>
            <a:off x="-444211" y="4316901"/>
            <a:ext cx="1323975" cy="132397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9C39DB8-CAB5-9264-EE2F-3CA7C7A9DC1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5000"/>
          </a:blip>
          <a:stretch>
            <a:fillRect/>
          </a:stretch>
        </p:blipFill>
        <p:spPr>
          <a:xfrm>
            <a:off x="-444211" y="-451754"/>
            <a:ext cx="1366678" cy="151207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B35EDFB-16CD-8315-C313-06577CD8B3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895" y="174461"/>
            <a:ext cx="4634209" cy="8858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9128" y="5713922"/>
            <a:ext cx="55130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Автор идеи и разработчик: </a:t>
            </a:r>
          </a:p>
          <a:p>
            <a:r>
              <a:rPr lang="ru-RU" sz="14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Анна </a:t>
            </a:r>
            <a:r>
              <a:rPr lang="ru-RU" sz="1400" dirty="0" err="1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Зассеева</a:t>
            </a:r>
            <a:r>
              <a:rPr lang="ru-RU" sz="14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, генеральный директор «Бюро образовательных проектов и программ «ЛАМПА», </a:t>
            </a:r>
          </a:p>
          <a:p>
            <a:r>
              <a:rPr lang="ru-RU" sz="14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эксперт Всероссийского проекта «Лига вожатых»</a:t>
            </a:r>
          </a:p>
        </p:txBody>
      </p:sp>
    </p:spTree>
    <p:extLst>
      <p:ext uri="{BB962C8B-B14F-4D97-AF65-F5344CB8AC3E}">
        <p14:creationId xmlns:p14="http://schemas.microsoft.com/office/powerpoint/2010/main" val="1423070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F92E267-8C95-2054-B004-1E90C28EA5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30F5C1-DD39-9631-F5F6-B2228DF5FA9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5000"/>
          </a:blip>
          <a:stretch>
            <a:fillRect/>
          </a:stretch>
        </p:blipFill>
        <p:spPr>
          <a:xfrm>
            <a:off x="10807906" y="4997053"/>
            <a:ext cx="1323975" cy="13239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998753-B5CD-82E5-5BB0-282BE3D56BD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>
            <a:off x="10320445" y="133361"/>
            <a:ext cx="1366678" cy="15120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7C9F615-21E0-D8F3-5E3A-790400CFCC9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-976393" y="3429000"/>
            <a:ext cx="2343150" cy="23431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B30773-AF11-38C4-4E25-FB35C1770108}"/>
              </a:ext>
            </a:extLst>
          </p:cNvPr>
          <p:cNvSpPr txBox="1"/>
          <p:nvPr/>
        </p:nvSpPr>
        <p:spPr>
          <a:xfrm>
            <a:off x="1148937" y="44146"/>
            <a:ext cx="66672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rgbClr val="2031B4"/>
                </a:solidFill>
                <a:latin typeface="Vasek" panose="02000500000000090000" pitchFamily="2" charset="0"/>
              </a:rPr>
              <a:t>Стадия 1. Предварительная работа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77EC82-B1F2-D6EA-B605-EF914E8C539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-444211" y="-451754"/>
            <a:ext cx="1366678" cy="1512069"/>
          </a:xfrm>
          <a:prstGeom prst="rect">
            <a:avLst/>
          </a:prstGeom>
        </p:spPr>
      </p:pic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7EF3CEC9-F49C-0596-9722-46F3D0646AC2}"/>
              </a:ext>
            </a:extLst>
          </p:cNvPr>
          <p:cNvSpPr/>
          <p:nvPr/>
        </p:nvSpPr>
        <p:spPr>
          <a:xfrm>
            <a:off x="-263471" y="6540284"/>
            <a:ext cx="9810427" cy="317716"/>
          </a:xfrm>
          <a:prstGeom prst="roundRect">
            <a:avLst>
              <a:gd name="adj" fmla="val 50000"/>
            </a:avLst>
          </a:prstGeom>
          <a:solidFill>
            <a:srgbClr val="2031B4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47C6F7F6-58E5-C336-167C-5445163BCFBC}"/>
              </a:ext>
            </a:extLst>
          </p:cNvPr>
          <p:cNvSpPr/>
          <p:nvPr/>
        </p:nvSpPr>
        <p:spPr>
          <a:xfrm>
            <a:off x="-263471" y="6558835"/>
            <a:ext cx="9810427" cy="317715"/>
          </a:xfrm>
          <a:prstGeom prst="roundRect">
            <a:avLst>
              <a:gd name="adj" fmla="val 50000"/>
            </a:avLst>
          </a:prstGeom>
          <a:solidFill>
            <a:srgbClr val="2031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A45E289-1AEF-8402-C297-F28B0CEDF9F2}"/>
              </a:ext>
            </a:extLst>
          </p:cNvPr>
          <p:cNvSpPr txBox="1"/>
          <p:nvPr/>
        </p:nvSpPr>
        <p:spPr>
          <a:xfrm>
            <a:off x="2677567" y="2521059"/>
            <a:ext cx="683687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solidFill>
                  <a:srgbClr val="2031B4"/>
                </a:solidFill>
                <a:latin typeface=""/>
              </a:rPr>
              <a:t>Определяем объект заботы</a:t>
            </a:r>
            <a:endParaRPr lang="en-US" sz="2800" dirty="0">
              <a:solidFill>
                <a:srgbClr val="2031B4"/>
              </a:solidFill>
              <a:latin typeface=""/>
            </a:endParaRPr>
          </a:p>
          <a:p>
            <a:pPr algn="ctr"/>
            <a:endParaRPr lang="en-US" sz="2800" dirty="0">
              <a:solidFill>
                <a:srgbClr val="2031B4"/>
              </a:solidFill>
              <a:latin typeface=""/>
            </a:endParaRPr>
          </a:p>
          <a:p>
            <a:pPr algn="ctr"/>
            <a:br>
              <a:rPr lang="ru-RU" sz="2800" dirty="0">
                <a:solidFill>
                  <a:srgbClr val="2031B4"/>
                </a:solidFill>
                <a:latin typeface=""/>
              </a:rPr>
            </a:br>
            <a:r>
              <a:rPr lang="ru-RU" sz="2800" dirty="0">
                <a:solidFill>
                  <a:srgbClr val="2031B4"/>
                </a:solidFill>
                <a:latin typeface=""/>
              </a:rPr>
              <a:t>Для кого и для чего организуется дело?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0" name="Рукописный ввод 19">
                <a:extLst>
                  <a:ext uri="{FF2B5EF4-FFF2-40B4-BE49-F238E27FC236}">
                    <a16:creationId xmlns:a16="http://schemas.microsoft.com/office/drawing/2014/main" id="{57E4FDC2-1F1E-AC62-F00F-9184FFB271B0}"/>
                  </a:ext>
                </a:extLst>
              </p14:cNvPr>
              <p14:cNvContentPartPr/>
              <p14:nvPr/>
            </p14:nvContentPartPr>
            <p14:xfrm>
              <a:off x="3581298" y="3186751"/>
              <a:ext cx="6651720" cy="394560"/>
            </p14:xfrm>
          </p:contentPart>
        </mc:Choice>
        <mc:Fallback xmlns="">
          <p:pic>
            <p:nvPicPr>
              <p:cNvPr id="20" name="Рукописный ввод 19">
                <a:extLst>
                  <a:ext uri="{FF2B5EF4-FFF2-40B4-BE49-F238E27FC236}">
                    <a16:creationId xmlns:a16="http://schemas.microsoft.com/office/drawing/2014/main" id="{57E4FDC2-1F1E-AC62-F00F-9184FFB271B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572298" y="3178111"/>
                <a:ext cx="6669360" cy="412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3014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3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F92E267-8C95-2054-B004-1E90C28EA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30F5C1-DD39-9631-F5F6-B2228DF5FA9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10807906" y="4997053"/>
            <a:ext cx="1323975" cy="13239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998753-B5CD-82E5-5BB0-282BE3D56BD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320445" y="133361"/>
            <a:ext cx="1366678" cy="15120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7C9F615-21E0-D8F3-5E3A-790400CFCC9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-976393" y="3429000"/>
            <a:ext cx="2343150" cy="23431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77EC82-B1F2-D6EA-B605-EF914E8C539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-444211" y="-451754"/>
            <a:ext cx="1366678" cy="1512069"/>
          </a:xfrm>
          <a:prstGeom prst="rect">
            <a:avLst/>
          </a:prstGeom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5DAB7E45-AF81-0E7E-25A5-BE2F0127CF09}"/>
              </a:ext>
            </a:extLst>
          </p:cNvPr>
          <p:cNvSpPr/>
          <p:nvPr/>
        </p:nvSpPr>
        <p:spPr>
          <a:xfrm>
            <a:off x="-263471" y="6540284"/>
            <a:ext cx="9810427" cy="317716"/>
          </a:xfrm>
          <a:prstGeom prst="roundRect">
            <a:avLst>
              <a:gd name="adj" fmla="val 50000"/>
            </a:avLst>
          </a:prstGeom>
          <a:solidFill>
            <a:srgbClr val="2031B4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1EC43082-2EC4-9618-E2CF-C182D8A323D0}"/>
              </a:ext>
            </a:extLst>
          </p:cNvPr>
          <p:cNvSpPr/>
          <p:nvPr/>
        </p:nvSpPr>
        <p:spPr>
          <a:xfrm>
            <a:off x="-263471" y="6558835"/>
            <a:ext cx="9810427" cy="317715"/>
          </a:xfrm>
          <a:prstGeom prst="roundRect">
            <a:avLst>
              <a:gd name="adj" fmla="val 50000"/>
            </a:avLst>
          </a:prstGeom>
          <a:solidFill>
            <a:srgbClr val="2031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DE7032-A8AE-275B-EAC1-43C76EED169B}"/>
              </a:ext>
            </a:extLst>
          </p:cNvPr>
          <p:cNvSpPr txBox="1"/>
          <p:nvPr/>
        </p:nvSpPr>
        <p:spPr>
          <a:xfrm>
            <a:off x="1148937" y="44146"/>
            <a:ext cx="655500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rgbClr val="2031B4"/>
                </a:solidFill>
                <a:latin typeface="Vasek" panose="02000500000000090000" pitchFamily="2" charset="0"/>
              </a:rPr>
              <a:t>Стадия 1. Пробуждение интереса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6B1082-6C6E-2330-15AC-F9EC3667B787}"/>
              </a:ext>
            </a:extLst>
          </p:cNvPr>
          <p:cNvSpPr txBox="1"/>
          <p:nvPr/>
        </p:nvSpPr>
        <p:spPr>
          <a:xfrm>
            <a:off x="2347056" y="1868194"/>
            <a:ext cx="749788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2031B4"/>
                </a:solidFill>
                <a:latin typeface=""/>
              </a:rPr>
              <a:t>Определяем направляющие действия, которые позволят погрузить воспитанников в коллективное планирование</a:t>
            </a:r>
            <a:endParaRPr lang="en-US" sz="2800" dirty="0">
              <a:solidFill>
                <a:srgbClr val="2031B4"/>
              </a:solidFill>
              <a:latin typeface=""/>
            </a:endParaRPr>
          </a:p>
          <a:p>
            <a:pPr algn="ctr"/>
            <a:endParaRPr lang="en-US" sz="2800" dirty="0">
              <a:solidFill>
                <a:srgbClr val="2031B4"/>
              </a:solidFill>
              <a:latin typeface=""/>
            </a:endParaRPr>
          </a:p>
          <a:p>
            <a:pPr algn="ctr"/>
            <a:br>
              <a:rPr lang="ru-RU" sz="2800" dirty="0">
                <a:solidFill>
                  <a:srgbClr val="2031B4"/>
                </a:solidFill>
                <a:latin typeface=""/>
              </a:rPr>
            </a:br>
            <a:r>
              <a:rPr lang="ru-RU" sz="2800" dirty="0">
                <a:solidFill>
                  <a:srgbClr val="2031B4"/>
                </a:solidFill>
                <a:latin typeface=""/>
              </a:rPr>
              <a:t>В какой форме будут проводиться </a:t>
            </a:r>
            <a:br>
              <a:rPr lang="ru-RU" sz="2800" dirty="0">
                <a:solidFill>
                  <a:srgbClr val="2031B4"/>
                </a:solidFill>
                <a:latin typeface=""/>
              </a:rPr>
            </a:br>
            <a:r>
              <a:rPr lang="ru-RU" sz="2800" dirty="0">
                <a:solidFill>
                  <a:srgbClr val="2031B4"/>
                </a:solidFill>
                <a:latin typeface=""/>
              </a:rPr>
              <a:t>нацеливающие воспитательные события?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3" name="Рукописный ввод 12">
                <a:extLst>
                  <a:ext uri="{FF2B5EF4-FFF2-40B4-BE49-F238E27FC236}">
                    <a16:creationId xmlns:a16="http://schemas.microsoft.com/office/drawing/2014/main" id="{F04E7D8E-F75A-C20D-6DF5-055C12D639BE}"/>
                  </a:ext>
                </a:extLst>
              </p14:cNvPr>
              <p14:cNvContentPartPr/>
              <p14:nvPr/>
            </p14:nvContentPartPr>
            <p14:xfrm>
              <a:off x="3581298" y="3248743"/>
              <a:ext cx="2514702" cy="76401"/>
            </p14:xfrm>
          </p:contentPart>
        </mc:Choice>
        <mc:Fallback xmlns="">
          <p:pic>
            <p:nvPicPr>
              <p:cNvPr id="13" name="Рукописный ввод 12">
                <a:extLst>
                  <a:ext uri="{FF2B5EF4-FFF2-40B4-BE49-F238E27FC236}">
                    <a16:creationId xmlns:a16="http://schemas.microsoft.com/office/drawing/2014/main" id="{F04E7D8E-F75A-C20D-6DF5-055C12D639B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572299" y="3239776"/>
                <a:ext cx="2532340" cy="9397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4486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8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8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F92E267-8C95-2054-B004-1E90C28EA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30F5C1-DD39-9631-F5F6-B2228DF5FA9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10807906" y="4997053"/>
            <a:ext cx="1323975" cy="13239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998753-B5CD-82E5-5BB0-282BE3D56BD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320445" y="133361"/>
            <a:ext cx="1366678" cy="15120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7C9F615-21E0-D8F3-5E3A-790400CFCC9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-976393" y="3429000"/>
            <a:ext cx="2343150" cy="23431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77EC82-B1F2-D6EA-B605-EF914E8C539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-444211" y="-451754"/>
            <a:ext cx="1366678" cy="1512069"/>
          </a:xfrm>
          <a:prstGeom prst="rect">
            <a:avLst/>
          </a:prstGeom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5DAB7E45-AF81-0E7E-25A5-BE2F0127CF09}"/>
              </a:ext>
            </a:extLst>
          </p:cNvPr>
          <p:cNvSpPr/>
          <p:nvPr/>
        </p:nvSpPr>
        <p:spPr>
          <a:xfrm>
            <a:off x="-263471" y="6540284"/>
            <a:ext cx="9810427" cy="317716"/>
          </a:xfrm>
          <a:prstGeom prst="roundRect">
            <a:avLst>
              <a:gd name="adj" fmla="val 50000"/>
            </a:avLst>
          </a:prstGeom>
          <a:solidFill>
            <a:srgbClr val="2031B4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1EC43082-2EC4-9618-E2CF-C182D8A323D0}"/>
              </a:ext>
            </a:extLst>
          </p:cNvPr>
          <p:cNvSpPr/>
          <p:nvPr/>
        </p:nvSpPr>
        <p:spPr>
          <a:xfrm>
            <a:off x="-263471" y="6558835"/>
            <a:ext cx="9810427" cy="317715"/>
          </a:xfrm>
          <a:prstGeom prst="roundRect">
            <a:avLst>
              <a:gd name="adj" fmla="val 50000"/>
            </a:avLst>
          </a:prstGeom>
          <a:solidFill>
            <a:srgbClr val="2031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DE7032-A8AE-275B-EAC1-43C76EED169B}"/>
              </a:ext>
            </a:extLst>
          </p:cNvPr>
          <p:cNvSpPr txBox="1"/>
          <p:nvPr/>
        </p:nvSpPr>
        <p:spPr>
          <a:xfrm>
            <a:off x="1148937" y="44146"/>
            <a:ext cx="58544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rgbClr val="2031B4"/>
                </a:solidFill>
                <a:latin typeface="Vasek" panose="02000500000000090000" pitchFamily="2" charset="0"/>
              </a:rPr>
              <a:t>Стадия 2. Подходим к старту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6B1082-6C6E-2330-15AC-F9EC3667B787}"/>
              </a:ext>
            </a:extLst>
          </p:cNvPr>
          <p:cNvSpPr txBox="1"/>
          <p:nvPr/>
        </p:nvSpPr>
        <p:spPr>
          <a:xfrm>
            <a:off x="2347056" y="1868194"/>
            <a:ext cx="749788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2031B4"/>
                </a:solidFill>
                <a:latin typeface=""/>
              </a:rPr>
              <a:t>Определяем формат коллективного планирования</a:t>
            </a:r>
            <a:endParaRPr lang="en-US" sz="2800" dirty="0">
              <a:solidFill>
                <a:srgbClr val="2031B4"/>
              </a:solidFill>
              <a:latin typeface=""/>
            </a:endParaRPr>
          </a:p>
          <a:p>
            <a:pPr algn="ctr"/>
            <a:endParaRPr lang="en-US" sz="2800" dirty="0">
              <a:solidFill>
                <a:srgbClr val="2031B4"/>
              </a:solidFill>
              <a:latin typeface=""/>
            </a:endParaRPr>
          </a:p>
          <a:p>
            <a:pPr algn="ctr"/>
            <a:br>
              <a:rPr lang="ru-RU" sz="2800" dirty="0">
                <a:solidFill>
                  <a:srgbClr val="2031B4"/>
                </a:solidFill>
                <a:latin typeface=""/>
              </a:rPr>
            </a:br>
            <a:r>
              <a:rPr lang="ru-RU" sz="2800" dirty="0">
                <a:solidFill>
                  <a:srgbClr val="2031B4"/>
                </a:solidFill>
                <a:latin typeface=""/>
              </a:rPr>
              <a:t>Как организуется процесс рождения дела    в коллективе? Какие </a:t>
            </a:r>
            <a:r>
              <a:rPr lang="ru-RU" sz="2800" dirty="0" err="1">
                <a:solidFill>
                  <a:srgbClr val="2031B4"/>
                </a:solidFill>
                <a:latin typeface=""/>
              </a:rPr>
              <a:t>микрогруппы</a:t>
            </a:r>
            <a:r>
              <a:rPr lang="ru-RU" sz="2800" dirty="0">
                <a:solidFill>
                  <a:srgbClr val="2031B4"/>
                </a:solidFill>
                <a:latin typeface=""/>
              </a:rPr>
              <a:t> могут быть созданы в процессе планирования?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4F18360A-7465-C499-35DA-197E133E77C0}"/>
                  </a:ext>
                </a:extLst>
              </p14:cNvPr>
              <p14:cNvContentPartPr/>
              <p14:nvPr/>
            </p14:nvContentPartPr>
            <p14:xfrm>
              <a:off x="2403018" y="2772031"/>
              <a:ext cx="7907400" cy="45252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4F18360A-7465-C499-35DA-197E133E77C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385378" y="2754391"/>
                <a:ext cx="7943040" cy="488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8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8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8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F92E267-8C95-2054-B004-1E90C28EA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30F5C1-DD39-9631-F5F6-B2228DF5FA9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10807906" y="4997053"/>
            <a:ext cx="1323975" cy="13239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998753-B5CD-82E5-5BB0-282BE3D56BD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320445" y="133361"/>
            <a:ext cx="1366678" cy="15120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7C9F615-21E0-D8F3-5E3A-790400CFCC9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-976393" y="3429000"/>
            <a:ext cx="2343150" cy="23431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77EC82-B1F2-D6EA-B605-EF914E8C539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-444211" y="-451754"/>
            <a:ext cx="1366678" cy="1512069"/>
          </a:xfrm>
          <a:prstGeom prst="rect">
            <a:avLst/>
          </a:prstGeom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5DAB7E45-AF81-0E7E-25A5-BE2F0127CF09}"/>
              </a:ext>
            </a:extLst>
          </p:cNvPr>
          <p:cNvSpPr/>
          <p:nvPr/>
        </p:nvSpPr>
        <p:spPr>
          <a:xfrm>
            <a:off x="-263471" y="6540284"/>
            <a:ext cx="9810427" cy="317716"/>
          </a:xfrm>
          <a:prstGeom prst="roundRect">
            <a:avLst>
              <a:gd name="adj" fmla="val 50000"/>
            </a:avLst>
          </a:prstGeom>
          <a:solidFill>
            <a:srgbClr val="2031B4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1EC43082-2EC4-9618-E2CF-C182D8A323D0}"/>
              </a:ext>
            </a:extLst>
          </p:cNvPr>
          <p:cNvSpPr/>
          <p:nvPr/>
        </p:nvSpPr>
        <p:spPr>
          <a:xfrm>
            <a:off x="-263471" y="6558835"/>
            <a:ext cx="9810427" cy="317715"/>
          </a:xfrm>
          <a:prstGeom prst="roundRect">
            <a:avLst>
              <a:gd name="adj" fmla="val 50000"/>
            </a:avLst>
          </a:prstGeom>
          <a:solidFill>
            <a:srgbClr val="2031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DE7032-A8AE-275B-EAC1-43C76EED169B}"/>
              </a:ext>
            </a:extLst>
          </p:cNvPr>
          <p:cNvSpPr txBox="1"/>
          <p:nvPr/>
        </p:nvSpPr>
        <p:spPr>
          <a:xfrm>
            <a:off x="1148937" y="44146"/>
            <a:ext cx="572624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rgbClr val="2031B4"/>
                </a:solidFill>
                <a:latin typeface="Vasek" panose="02000500000000090000" pitchFamily="2" charset="0"/>
              </a:rPr>
              <a:t>Стадия 2. Отбор содержания</a:t>
            </a:r>
          </a:p>
          <a:p>
            <a:endParaRPr lang="ru-RU" sz="6000" dirty="0">
              <a:solidFill>
                <a:srgbClr val="2031B4"/>
              </a:solidFill>
              <a:latin typeface="Vasek" panose="0200050000000009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6B1082-6C6E-2330-15AC-F9EC3667B787}"/>
              </a:ext>
            </a:extLst>
          </p:cNvPr>
          <p:cNvSpPr txBox="1"/>
          <p:nvPr/>
        </p:nvSpPr>
        <p:spPr>
          <a:xfrm>
            <a:off x="2347056" y="1868194"/>
            <a:ext cx="74978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2031B4"/>
                </a:solidFill>
                <a:latin typeface=""/>
              </a:rPr>
              <a:t>Определим ход дела и необходимые ресурсы</a:t>
            </a:r>
            <a:endParaRPr lang="en-US" sz="2800" dirty="0">
              <a:solidFill>
                <a:srgbClr val="2031B4"/>
              </a:solidFill>
              <a:latin typeface=""/>
            </a:endParaRPr>
          </a:p>
          <a:p>
            <a:pPr algn="ctr"/>
            <a:endParaRPr lang="en-US" sz="2800" dirty="0">
              <a:solidFill>
                <a:srgbClr val="2031B4"/>
              </a:solidFill>
              <a:latin typeface=""/>
            </a:endParaRPr>
          </a:p>
          <a:p>
            <a:pPr algn="ctr"/>
            <a:br>
              <a:rPr lang="ru-RU" sz="2800" dirty="0">
                <a:solidFill>
                  <a:srgbClr val="2031B4"/>
                </a:solidFill>
                <a:latin typeface=""/>
              </a:rPr>
            </a:br>
            <a:r>
              <a:rPr lang="ru-RU" sz="2800" dirty="0">
                <a:solidFill>
                  <a:srgbClr val="2031B4"/>
                </a:solidFill>
                <a:latin typeface=""/>
              </a:rPr>
              <a:t>С учетом полученных инструментов            и деталей в Цехе 1 определите, какие ресурсы доступны вашему коллективу?  Что требуется предусмотреть на этапе коллективного планирования дела?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4F18360A-7465-C499-35DA-197E133E77C0}"/>
                  </a:ext>
                </a:extLst>
              </p14:cNvPr>
              <p14:cNvContentPartPr/>
              <p14:nvPr/>
            </p14:nvContentPartPr>
            <p14:xfrm>
              <a:off x="2403018" y="2772031"/>
              <a:ext cx="7907400" cy="45252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4F18360A-7465-C499-35DA-197E133E77C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385018" y="2754031"/>
                <a:ext cx="7943040" cy="488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0549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8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8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F92E267-8C95-2054-B004-1E90C28EA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30F5C1-DD39-9631-F5F6-B2228DF5FA9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10807906" y="4997053"/>
            <a:ext cx="1323975" cy="13239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998753-B5CD-82E5-5BB0-282BE3D56BD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320445" y="133361"/>
            <a:ext cx="1366678" cy="15120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7C9F615-21E0-D8F3-5E3A-790400CFCC9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-976393" y="3429000"/>
            <a:ext cx="2343150" cy="23431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77EC82-B1F2-D6EA-B605-EF914E8C539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-444211" y="-451754"/>
            <a:ext cx="1366678" cy="1512069"/>
          </a:xfrm>
          <a:prstGeom prst="rect">
            <a:avLst/>
          </a:prstGeom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5DAB7E45-AF81-0E7E-25A5-BE2F0127CF09}"/>
              </a:ext>
            </a:extLst>
          </p:cNvPr>
          <p:cNvSpPr/>
          <p:nvPr/>
        </p:nvSpPr>
        <p:spPr>
          <a:xfrm>
            <a:off x="-263471" y="6540284"/>
            <a:ext cx="9810427" cy="317716"/>
          </a:xfrm>
          <a:prstGeom prst="roundRect">
            <a:avLst>
              <a:gd name="adj" fmla="val 50000"/>
            </a:avLst>
          </a:prstGeom>
          <a:solidFill>
            <a:srgbClr val="2031B4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1EC43082-2EC4-9618-E2CF-C182D8A323D0}"/>
              </a:ext>
            </a:extLst>
          </p:cNvPr>
          <p:cNvSpPr/>
          <p:nvPr/>
        </p:nvSpPr>
        <p:spPr>
          <a:xfrm>
            <a:off x="-263471" y="6558835"/>
            <a:ext cx="9810427" cy="317715"/>
          </a:xfrm>
          <a:prstGeom prst="roundRect">
            <a:avLst>
              <a:gd name="adj" fmla="val 50000"/>
            </a:avLst>
          </a:prstGeom>
          <a:solidFill>
            <a:srgbClr val="2031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DE7032-A8AE-275B-EAC1-43C76EED169B}"/>
              </a:ext>
            </a:extLst>
          </p:cNvPr>
          <p:cNvSpPr txBox="1"/>
          <p:nvPr/>
        </p:nvSpPr>
        <p:spPr>
          <a:xfrm>
            <a:off x="1148937" y="44146"/>
            <a:ext cx="601799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rgbClr val="2031B4"/>
                </a:solidFill>
                <a:latin typeface="Vasek" panose="02000500000000090000" pitchFamily="2" charset="0"/>
              </a:rPr>
              <a:t>Стадия 3. Прогноз проведения</a:t>
            </a:r>
          </a:p>
          <a:p>
            <a:endParaRPr lang="ru-RU" sz="6000" dirty="0">
              <a:solidFill>
                <a:srgbClr val="2031B4"/>
              </a:solidFill>
              <a:latin typeface="Vasek" panose="0200050000000009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6B1082-6C6E-2330-15AC-F9EC3667B787}"/>
              </a:ext>
            </a:extLst>
          </p:cNvPr>
          <p:cNvSpPr txBox="1"/>
          <p:nvPr/>
        </p:nvSpPr>
        <p:spPr>
          <a:xfrm>
            <a:off x="2347056" y="1868194"/>
            <a:ext cx="7497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2031B4"/>
                </a:solidFill>
                <a:latin typeface=""/>
              </a:rPr>
              <a:t>Ощущения и эмоции</a:t>
            </a:r>
            <a:endParaRPr lang="en-US" sz="2800" dirty="0">
              <a:solidFill>
                <a:srgbClr val="2031B4"/>
              </a:solidFill>
              <a:latin typeface=""/>
            </a:endParaRPr>
          </a:p>
          <a:p>
            <a:pPr algn="ctr"/>
            <a:endParaRPr lang="en-US" sz="2800" dirty="0">
              <a:solidFill>
                <a:srgbClr val="2031B4"/>
              </a:solidFill>
              <a:latin typeface=""/>
            </a:endParaRPr>
          </a:p>
          <a:p>
            <a:pPr algn="ctr"/>
            <a:br>
              <a:rPr lang="ru-RU" sz="2800" dirty="0">
                <a:solidFill>
                  <a:srgbClr val="2031B4"/>
                </a:solidFill>
                <a:latin typeface=""/>
              </a:rPr>
            </a:br>
            <a:r>
              <a:rPr lang="ru-RU" sz="2800" dirty="0">
                <a:solidFill>
                  <a:srgbClr val="2031B4"/>
                </a:solidFill>
                <a:effectLst/>
                <a:latin typeface=""/>
              </a:rPr>
              <a:t>Что почувствуют взрослые? </a:t>
            </a:r>
            <a:r>
              <a:rPr lang="en-US" sz="2800" dirty="0">
                <a:solidFill>
                  <a:srgbClr val="2031B4"/>
                </a:solidFill>
                <a:effectLst/>
                <a:latin typeface=""/>
              </a:rPr>
              <a:t>                     </a:t>
            </a:r>
            <a:r>
              <a:rPr lang="ru-RU" sz="2800" dirty="0">
                <a:solidFill>
                  <a:srgbClr val="2031B4"/>
                </a:solidFill>
                <a:effectLst/>
                <a:latin typeface=""/>
              </a:rPr>
              <a:t>Что почувствуют дети?</a:t>
            </a:r>
          </a:p>
          <a:p>
            <a:pPr algn="ctr"/>
            <a:endParaRPr lang="ru-RU" sz="2800" dirty="0">
              <a:solidFill>
                <a:srgbClr val="2031B4"/>
              </a:solidFill>
              <a:latin typeface="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23C8CDAD-652A-4E8A-9966-A96FD98F4DBB}"/>
                  </a:ext>
                </a:extLst>
              </p14:cNvPr>
              <p14:cNvContentPartPr/>
              <p14:nvPr/>
            </p14:nvContentPartPr>
            <p14:xfrm>
              <a:off x="3408138" y="1764751"/>
              <a:ext cx="6143040" cy="1000080"/>
            </p14:xfrm>
          </p:contentPart>
        </mc:Choice>
        <mc:Fallback xmlns=""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23C8CDAD-652A-4E8A-9966-A96FD98F4DB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390498" y="1747111"/>
                <a:ext cx="6178680" cy="1035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7527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8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8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F92E267-8C95-2054-B004-1E90C28EA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30F5C1-DD39-9631-F5F6-B2228DF5FA9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10807906" y="4997053"/>
            <a:ext cx="1323975" cy="13239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998753-B5CD-82E5-5BB0-282BE3D56BD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320445" y="133361"/>
            <a:ext cx="1366678" cy="15120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7C9F615-21E0-D8F3-5E3A-790400CFCC9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-976393" y="3429000"/>
            <a:ext cx="2343150" cy="23431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77EC82-B1F2-D6EA-B605-EF914E8C539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-444211" y="-451754"/>
            <a:ext cx="1366678" cy="1512069"/>
          </a:xfrm>
          <a:prstGeom prst="rect">
            <a:avLst/>
          </a:prstGeom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5DAB7E45-AF81-0E7E-25A5-BE2F0127CF09}"/>
              </a:ext>
            </a:extLst>
          </p:cNvPr>
          <p:cNvSpPr/>
          <p:nvPr/>
        </p:nvSpPr>
        <p:spPr>
          <a:xfrm>
            <a:off x="-263471" y="6540284"/>
            <a:ext cx="9810427" cy="317716"/>
          </a:xfrm>
          <a:prstGeom prst="roundRect">
            <a:avLst>
              <a:gd name="adj" fmla="val 50000"/>
            </a:avLst>
          </a:prstGeom>
          <a:solidFill>
            <a:srgbClr val="2031B4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1EC43082-2EC4-9618-E2CF-C182D8A323D0}"/>
              </a:ext>
            </a:extLst>
          </p:cNvPr>
          <p:cNvSpPr/>
          <p:nvPr/>
        </p:nvSpPr>
        <p:spPr>
          <a:xfrm>
            <a:off x="-263471" y="6558835"/>
            <a:ext cx="9810427" cy="317715"/>
          </a:xfrm>
          <a:prstGeom prst="roundRect">
            <a:avLst>
              <a:gd name="adj" fmla="val 50000"/>
            </a:avLst>
          </a:prstGeom>
          <a:solidFill>
            <a:srgbClr val="2031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DE7032-A8AE-275B-EAC1-43C76EED169B}"/>
              </a:ext>
            </a:extLst>
          </p:cNvPr>
          <p:cNvSpPr txBox="1"/>
          <p:nvPr/>
        </p:nvSpPr>
        <p:spPr>
          <a:xfrm>
            <a:off x="1148937" y="44146"/>
            <a:ext cx="601799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rgbClr val="2031B4"/>
                </a:solidFill>
                <a:latin typeface="Vasek" panose="02000500000000090000" pitchFamily="2" charset="0"/>
              </a:rPr>
              <a:t>Стадия 3. Прогноз проведения</a:t>
            </a:r>
          </a:p>
          <a:p>
            <a:endParaRPr lang="ru-RU" sz="6000" dirty="0">
              <a:solidFill>
                <a:srgbClr val="2031B4"/>
              </a:solidFill>
              <a:latin typeface="Vasek" panose="0200050000000009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6B1082-6C6E-2330-15AC-F9EC3667B787}"/>
              </a:ext>
            </a:extLst>
          </p:cNvPr>
          <p:cNvSpPr txBox="1"/>
          <p:nvPr/>
        </p:nvSpPr>
        <p:spPr>
          <a:xfrm>
            <a:off x="2347056" y="1868194"/>
            <a:ext cx="7497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2031B4"/>
                </a:solidFill>
                <a:latin typeface=""/>
              </a:rPr>
              <a:t>Настрой участников дела</a:t>
            </a:r>
            <a:endParaRPr lang="en-US" sz="2800" dirty="0">
              <a:solidFill>
                <a:srgbClr val="2031B4"/>
              </a:solidFill>
              <a:latin typeface=""/>
            </a:endParaRPr>
          </a:p>
          <a:p>
            <a:pPr algn="ctr"/>
            <a:endParaRPr lang="en-US" sz="2800" dirty="0">
              <a:solidFill>
                <a:srgbClr val="2031B4"/>
              </a:solidFill>
              <a:latin typeface=""/>
            </a:endParaRPr>
          </a:p>
          <a:p>
            <a:pPr algn="ctr"/>
            <a:br>
              <a:rPr lang="ru-RU" sz="2800" dirty="0">
                <a:solidFill>
                  <a:srgbClr val="2031B4"/>
                </a:solidFill>
                <a:latin typeface=""/>
              </a:rPr>
            </a:br>
            <a:r>
              <a:rPr lang="ru-RU" sz="2800" dirty="0">
                <a:solidFill>
                  <a:srgbClr val="2031B4"/>
                </a:solidFill>
                <a:latin typeface=""/>
              </a:rPr>
              <a:t>Какие можно использовать инструменты   </a:t>
            </a:r>
            <a:r>
              <a:rPr lang="ru-RU" sz="2800" dirty="0">
                <a:solidFill>
                  <a:srgbClr val="2031B4"/>
                </a:solidFill>
                <a:effectLst/>
                <a:latin typeface=""/>
              </a:rPr>
              <a:t> и приемы для погружения в дело?</a:t>
            </a:r>
          </a:p>
          <a:p>
            <a:pPr algn="ctr"/>
            <a:endParaRPr lang="ru-RU" sz="2800" dirty="0">
              <a:solidFill>
                <a:srgbClr val="2031B4"/>
              </a:solidFill>
              <a:latin typeface="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23C8CDAD-652A-4E8A-9966-A96FD98F4DBB}"/>
                  </a:ext>
                </a:extLst>
              </p14:cNvPr>
              <p14:cNvContentPartPr/>
              <p14:nvPr/>
            </p14:nvContentPartPr>
            <p14:xfrm>
              <a:off x="3408138" y="1764751"/>
              <a:ext cx="6143040" cy="1000080"/>
            </p14:xfrm>
          </p:contentPart>
        </mc:Choice>
        <mc:Fallback xmlns=""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23C8CDAD-652A-4E8A-9966-A96FD98F4DB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390138" y="1746751"/>
                <a:ext cx="6178680" cy="1035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2466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8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8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F92E267-8C95-2054-B004-1E90C28EA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30F5C1-DD39-9631-F5F6-B2228DF5FA9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10807906" y="4997053"/>
            <a:ext cx="1323975" cy="13239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998753-B5CD-82E5-5BB0-282BE3D56BD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320445" y="133361"/>
            <a:ext cx="1366678" cy="15120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7C9F615-21E0-D8F3-5E3A-790400CFCC9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-976393" y="3429000"/>
            <a:ext cx="2343150" cy="23431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77EC82-B1F2-D6EA-B605-EF914E8C539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-444211" y="-451754"/>
            <a:ext cx="1366678" cy="1512069"/>
          </a:xfrm>
          <a:prstGeom prst="rect">
            <a:avLst/>
          </a:prstGeom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5DAB7E45-AF81-0E7E-25A5-BE2F0127CF09}"/>
              </a:ext>
            </a:extLst>
          </p:cNvPr>
          <p:cNvSpPr/>
          <p:nvPr/>
        </p:nvSpPr>
        <p:spPr>
          <a:xfrm>
            <a:off x="-263471" y="6540284"/>
            <a:ext cx="9810427" cy="317716"/>
          </a:xfrm>
          <a:prstGeom prst="roundRect">
            <a:avLst>
              <a:gd name="adj" fmla="val 50000"/>
            </a:avLst>
          </a:prstGeom>
          <a:solidFill>
            <a:srgbClr val="2031B4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1EC43082-2EC4-9618-E2CF-C182D8A323D0}"/>
              </a:ext>
            </a:extLst>
          </p:cNvPr>
          <p:cNvSpPr/>
          <p:nvPr/>
        </p:nvSpPr>
        <p:spPr>
          <a:xfrm>
            <a:off x="-263471" y="6558835"/>
            <a:ext cx="9810427" cy="317715"/>
          </a:xfrm>
          <a:prstGeom prst="roundRect">
            <a:avLst>
              <a:gd name="adj" fmla="val 50000"/>
            </a:avLst>
          </a:prstGeom>
          <a:solidFill>
            <a:srgbClr val="2031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DE7032-A8AE-275B-EAC1-43C76EED169B}"/>
              </a:ext>
            </a:extLst>
          </p:cNvPr>
          <p:cNvSpPr txBox="1"/>
          <p:nvPr/>
        </p:nvSpPr>
        <p:spPr>
          <a:xfrm>
            <a:off x="1148937" y="44146"/>
            <a:ext cx="599715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rgbClr val="2031B4"/>
                </a:solidFill>
                <a:latin typeface="Vasek" panose="02000500000000090000" pitchFamily="2" charset="0"/>
              </a:rPr>
              <a:t>Стадия 4. Прогноз проведения</a:t>
            </a:r>
          </a:p>
          <a:p>
            <a:endParaRPr lang="ru-RU" sz="6000" dirty="0">
              <a:solidFill>
                <a:srgbClr val="2031B4"/>
              </a:solidFill>
              <a:latin typeface="Vasek" panose="0200050000000009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6B1082-6C6E-2330-15AC-F9EC3667B787}"/>
              </a:ext>
            </a:extLst>
          </p:cNvPr>
          <p:cNvSpPr txBox="1"/>
          <p:nvPr/>
        </p:nvSpPr>
        <p:spPr>
          <a:xfrm>
            <a:off x="2347056" y="1868194"/>
            <a:ext cx="7497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2031B4"/>
                </a:solidFill>
                <a:latin typeface=""/>
              </a:rPr>
              <a:t> Раздаем задания</a:t>
            </a:r>
            <a:endParaRPr lang="en-US" sz="2800" dirty="0">
              <a:solidFill>
                <a:srgbClr val="2031B4"/>
              </a:solidFill>
              <a:latin typeface=""/>
            </a:endParaRPr>
          </a:p>
          <a:p>
            <a:pPr algn="ctr"/>
            <a:endParaRPr lang="en-US" sz="2800" dirty="0">
              <a:solidFill>
                <a:srgbClr val="2031B4"/>
              </a:solidFill>
              <a:latin typeface=""/>
            </a:endParaRPr>
          </a:p>
          <a:p>
            <a:pPr algn="ctr"/>
            <a:br>
              <a:rPr lang="ru-RU" sz="2800" dirty="0">
                <a:solidFill>
                  <a:srgbClr val="2031B4"/>
                </a:solidFill>
                <a:latin typeface=""/>
              </a:rPr>
            </a:br>
            <a:r>
              <a:rPr lang="ru-RU" sz="2800" dirty="0">
                <a:solidFill>
                  <a:srgbClr val="2031B4"/>
                </a:solidFill>
                <a:effectLst/>
                <a:latin typeface=""/>
              </a:rPr>
              <a:t>Что будем использовать для определения задач и вовлечения участников?</a:t>
            </a:r>
          </a:p>
          <a:p>
            <a:pPr algn="ctr"/>
            <a:endParaRPr lang="ru-RU" sz="2800" dirty="0">
              <a:solidFill>
                <a:srgbClr val="2031B4"/>
              </a:solidFill>
              <a:latin typeface="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23C8CDAD-652A-4E8A-9966-A96FD98F4DBB}"/>
                  </a:ext>
                </a:extLst>
              </p14:cNvPr>
              <p14:cNvContentPartPr/>
              <p14:nvPr/>
            </p14:nvContentPartPr>
            <p14:xfrm>
              <a:off x="3408138" y="1764751"/>
              <a:ext cx="6143040" cy="1000080"/>
            </p14:xfrm>
          </p:contentPart>
        </mc:Choice>
        <mc:Fallback xmlns=""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23C8CDAD-652A-4E8A-9966-A96FD98F4DB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390138" y="1746751"/>
                <a:ext cx="6178680" cy="1035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3795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8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8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F92E267-8C95-2054-B004-1E90C28EA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30F5C1-DD39-9631-F5F6-B2228DF5FA9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10807906" y="4997053"/>
            <a:ext cx="1323975" cy="13239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998753-B5CD-82E5-5BB0-282BE3D56BD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320445" y="133361"/>
            <a:ext cx="1366678" cy="15120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7C9F615-21E0-D8F3-5E3A-790400CFCC9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-976393" y="3429000"/>
            <a:ext cx="2343150" cy="23431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77EC82-B1F2-D6EA-B605-EF914E8C539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-444211" y="-451754"/>
            <a:ext cx="1366678" cy="1512069"/>
          </a:xfrm>
          <a:prstGeom prst="rect">
            <a:avLst/>
          </a:prstGeom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5DAB7E45-AF81-0E7E-25A5-BE2F0127CF09}"/>
              </a:ext>
            </a:extLst>
          </p:cNvPr>
          <p:cNvSpPr/>
          <p:nvPr/>
        </p:nvSpPr>
        <p:spPr>
          <a:xfrm>
            <a:off x="-263471" y="6540284"/>
            <a:ext cx="9810427" cy="317716"/>
          </a:xfrm>
          <a:prstGeom prst="roundRect">
            <a:avLst>
              <a:gd name="adj" fmla="val 50000"/>
            </a:avLst>
          </a:prstGeom>
          <a:solidFill>
            <a:srgbClr val="2031B4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1EC43082-2EC4-9618-E2CF-C182D8A323D0}"/>
              </a:ext>
            </a:extLst>
          </p:cNvPr>
          <p:cNvSpPr/>
          <p:nvPr/>
        </p:nvSpPr>
        <p:spPr>
          <a:xfrm>
            <a:off x="-263471" y="6558835"/>
            <a:ext cx="9810427" cy="317715"/>
          </a:xfrm>
          <a:prstGeom prst="roundRect">
            <a:avLst>
              <a:gd name="adj" fmla="val 50000"/>
            </a:avLst>
          </a:prstGeom>
          <a:solidFill>
            <a:srgbClr val="2031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DE7032-A8AE-275B-EAC1-43C76EED169B}"/>
              </a:ext>
            </a:extLst>
          </p:cNvPr>
          <p:cNvSpPr txBox="1"/>
          <p:nvPr/>
        </p:nvSpPr>
        <p:spPr>
          <a:xfrm>
            <a:off x="1148937" y="44146"/>
            <a:ext cx="599715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rgbClr val="2031B4"/>
                </a:solidFill>
                <a:latin typeface="Vasek" panose="02000500000000090000" pitchFamily="2" charset="0"/>
              </a:rPr>
              <a:t>Стадия 4. Прогноз проведения</a:t>
            </a:r>
          </a:p>
          <a:p>
            <a:endParaRPr lang="ru-RU" sz="6000" dirty="0">
              <a:solidFill>
                <a:srgbClr val="2031B4"/>
              </a:solidFill>
              <a:latin typeface="Vasek" panose="0200050000000009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6B1082-6C6E-2330-15AC-F9EC3667B787}"/>
              </a:ext>
            </a:extLst>
          </p:cNvPr>
          <p:cNvSpPr txBox="1"/>
          <p:nvPr/>
        </p:nvSpPr>
        <p:spPr>
          <a:xfrm>
            <a:off x="2271324" y="1879114"/>
            <a:ext cx="764935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2031B4"/>
                </a:solidFill>
                <a:latin typeface=""/>
              </a:rPr>
              <a:t> Организуем подведение итогов</a:t>
            </a:r>
            <a:endParaRPr lang="en-US" sz="2800" dirty="0">
              <a:solidFill>
                <a:srgbClr val="2031B4"/>
              </a:solidFill>
              <a:latin typeface=""/>
            </a:endParaRPr>
          </a:p>
          <a:p>
            <a:pPr algn="ctr"/>
            <a:endParaRPr lang="en-US" sz="2800" dirty="0">
              <a:solidFill>
                <a:srgbClr val="2031B4"/>
              </a:solidFill>
              <a:latin typeface=""/>
            </a:endParaRPr>
          </a:p>
          <a:p>
            <a:pPr algn="ctr"/>
            <a:br>
              <a:rPr lang="ru-RU" sz="2800" dirty="0">
                <a:solidFill>
                  <a:srgbClr val="2031B4"/>
                </a:solidFill>
                <a:latin typeface=""/>
              </a:rPr>
            </a:br>
            <a:r>
              <a:rPr lang="ru-RU" sz="2800" dirty="0">
                <a:solidFill>
                  <a:srgbClr val="2031B4"/>
                </a:solidFill>
                <a:effectLst/>
                <a:latin typeface=""/>
              </a:rPr>
              <a:t>Как будем подводить итоги дела вместе </a:t>
            </a:r>
            <a:r>
              <a:rPr lang="en-US" sz="2800" dirty="0">
                <a:solidFill>
                  <a:srgbClr val="2031B4"/>
                </a:solidFill>
                <a:effectLst/>
                <a:latin typeface=""/>
              </a:rPr>
              <a:t>      </a:t>
            </a:r>
            <a:r>
              <a:rPr lang="ru-RU" sz="2800" dirty="0">
                <a:solidFill>
                  <a:srgbClr val="2031B4"/>
                </a:solidFill>
                <a:effectLst/>
                <a:latin typeface=""/>
              </a:rPr>
              <a:t>с участниками? Как завершится наше дело?</a:t>
            </a:r>
          </a:p>
          <a:p>
            <a:pPr algn="ctr"/>
            <a:endParaRPr lang="ru-RU" sz="2800" dirty="0">
              <a:solidFill>
                <a:srgbClr val="2031B4"/>
              </a:solidFill>
              <a:latin typeface="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23C8CDAD-652A-4E8A-9966-A96FD98F4DBB}"/>
                  </a:ext>
                </a:extLst>
              </p14:cNvPr>
              <p14:cNvContentPartPr/>
              <p14:nvPr/>
            </p14:nvContentPartPr>
            <p14:xfrm rot="382143">
              <a:off x="3314446" y="1958991"/>
              <a:ext cx="5704865" cy="928746"/>
            </p14:xfrm>
          </p:contentPart>
        </mc:Choice>
        <mc:Fallback xmlns=""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23C8CDAD-652A-4E8A-9966-A96FD98F4DB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 rot="382143">
                <a:off x="3296446" y="1940992"/>
                <a:ext cx="5740505" cy="96438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8769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8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8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F92E267-8C95-2054-B004-1E90C28EA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30F5C1-DD39-9631-F5F6-B2228DF5FA9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10807906" y="4997053"/>
            <a:ext cx="1323975" cy="13239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998753-B5CD-82E5-5BB0-282BE3D56BD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320445" y="133361"/>
            <a:ext cx="1366678" cy="15120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7C9F615-21E0-D8F3-5E3A-790400CFCC9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-976393" y="3429000"/>
            <a:ext cx="2343150" cy="23431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77EC82-B1F2-D6EA-B605-EF914E8C539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-444211" y="-451754"/>
            <a:ext cx="1366678" cy="1512069"/>
          </a:xfrm>
          <a:prstGeom prst="rect">
            <a:avLst/>
          </a:prstGeom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5DAB7E45-AF81-0E7E-25A5-BE2F0127CF09}"/>
              </a:ext>
            </a:extLst>
          </p:cNvPr>
          <p:cNvSpPr/>
          <p:nvPr/>
        </p:nvSpPr>
        <p:spPr>
          <a:xfrm>
            <a:off x="-263471" y="6540284"/>
            <a:ext cx="9810427" cy="317716"/>
          </a:xfrm>
          <a:prstGeom prst="roundRect">
            <a:avLst>
              <a:gd name="adj" fmla="val 50000"/>
            </a:avLst>
          </a:prstGeom>
          <a:solidFill>
            <a:srgbClr val="2031B4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1EC43082-2EC4-9618-E2CF-C182D8A323D0}"/>
              </a:ext>
            </a:extLst>
          </p:cNvPr>
          <p:cNvSpPr/>
          <p:nvPr/>
        </p:nvSpPr>
        <p:spPr>
          <a:xfrm>
            <a:off x="-263471" y="6558835"/>
            <a:ext cx="9810427" cy="317715"/>
          </a:xfrm>
          <a:prstGeom prst="roundRect">
            <a:avLst>
              <a:gd name="adj" fmla="val 50000"/>
            </a:avLst>
          </a:prstGeom>
          <a:solidFill>
            <a:srgbClr val="2031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DE7032-A8AE-275B-EAC1-43C76EED169B}"/>
              </a:ext>
            </a:extLst>
          </p:cNvPr>
          <p:cNvSpPr txBox="1"/>
          <p:nvPr/>
        </p:nvSpPr>
        <p:spPr>
          <a:xfrm>
            <a:off x="1148937" y="44146"/>
            <a:ext cx="391164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rgbClr val="2031B4"/>
                </a:solidFill>
                <a:latin typeface="Vasek" panose="02000500000000090000" pitchFamily="2" charset="0"/>
              </a:rPr>
              <a:t>Стадия 5</a:t>
            </a:r>
            <a:r>
              <a:rPr lang="en-US" sz="6000" dirty="0">
                <a:solidFill>
                  <a:srgbClr val="2031B4"/>
                </a:solidFill>
                <a:latin typeface="Vasek" panose="02000500000000090000" pitchFamily="2" charset="0"/>
              </a:rPr>
              <a:t>.</a:t>
            </a:r>
            <a:r>
              <a:rPr lang="ru-RU" sz="6000" dirty="0">
                <a:solidFill>
                  <a:srgbClr val="2031B4"/>
                </a:solidFill>
                <a:latin typeface="Vasek" panose="02000500000000090000" pitchFamily="2" charset="0"/>
              </a:rPr>
              <a:t> Анализ</a:t>
            </a:r>
          </a:p>
          <a:p>
            <a:endParaRPr lang="ru-RU" sz="6000" dirty="0">
              <a:solidFill>
                <a:srgbClr val="2031B4"/>
              </a:solidFill>
              <a:latin typeface="Vasek" panose="0200050000000009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6B1082-6C6E-2330-15AC-F9EC3667B787}"/>
              </a:ext>
            </a:extLst>
          </p:cNvPr>
          <p:cNvSpPr txBox="1"/>
          <p:nvPr/>
        </p:nvSpPr>
        <p:spPr>
          <a:xfrm>
            <a:off x="2271324" y="1879114"/>
            <a:ext cx="78800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2031B4"/>
                </a:solidFill>
                <a:latin typeface=""/>
              </a:rPr>
              <a:t>Проводим рефлексию</a:t>
            </a:r>
            <a:endParaRPr lang="en-US" sz="2800" dirty="0">
              <a:solidFill>
                <a:srgbClr val="2031B4"/>
              </a:solidFill>
              <a:latin typeface=""/>
            </a:endParaRPr>
          </a:p>
          <a:p>
            <a:pPr algn="ctr"/>
            <a:endParaRPr lang="en-US" sz="2800" dirty="0">
              <a:solidFill>
                <a:srgbClr val="2031B4"/>
              </a:solidFill>
              <a:latin typeface=""/>
            </a:endParaRPr>
          </a:p>
          <a:p>
            <a:pPr algn="ctr"/>
            <a:br>
              <a:rPr lang="ru-RU" sz="2800" dirty="0">
                <a:solidFill>
                  <a:srgbClr val="2031B4"/>
                </a:solidFill>
                <a:latin typeface=""/>
              </a:rPr>
            </a:br>
            <a:r>
              <a:rPr lang="ru-RU" sz="2800" dirty="0">
                <a:solidFill>
                  <a:srgbClr val="2031B4"/>
                </a:solidFill>
                <a:effectLst/>
                <a:latin typeface=""/>
              </a:rPr>
              <a:t>Какие инструменты и приемы будем использовать для проведения анализа дела?</a:t>
            </a:r>
          </a:p>
          <a:p>
            <a:pPr algn="ctr"/>
            <a:endParaRPr lang="ru-RU" sz="2800" dirty="0">
              <a:solidFill>
                <a:srgbClr val="2031B4"/>
              </a:solidFill>
              <a:latin typeface="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9" name="Рукописный ввод 18">
                <a:extLst>
                  <a:ext uri="{FF2B5EF4-FFF2-40B4-BE49-F238E27FC236}">
                    <a16:creationId xmlns:a16="http://schemas.microsoft.com/office/drawing/2014/main" id="{FF6B5632-5C5F-1E28-B881-3490868747E7}"/>
                  </a:ext>
                </a:extLst>
              </p14:cNvPr>
              <p14:cNvContentPartPr/>
              <p14:nvPr/>
            </p14:nvContentPartPr>
            <p14:xfrm>
              <a:off x="3972942" y="2080471"/>
              <a:ext cx="5451840" cy="932400"/>
            </p14:xfrm>
          </p:contentPart>
        </mc:Choice>
        <mc:Fallback xmlns="">
          <p:pic>
            <p:nvPicPr>
              <p:cNvPr id="19" name="Рукописный ввод 18">
                <a:extLst>
                  <a:ext uri="{FF2B5EF4-FFF2-40B4-BE49-F238E27FC236}">
                    <a16:creationId xmlns:a16="http://schemas.microsoft.com/office/drawing/2014/main" id="{FF6B5632-5C5F-1E28-B881-3490868747E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954942" y="2062831"/>
                <a:ext cx="5487480" cy="968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7527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8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8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F92E267-8C95-2054-B004-1E90C28EA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30F5C1-DD39-9631-F5F6-B2228DF5FA9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10807906" y="4997053"/>
            <a:ext cx="1323975" cy="13239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998753-B5CD-82E5-5BB0-282BE3D56BD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0320445" y="133361"/>
            <a:ext cx="1366678" cy="15120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7C9F615-21E0-D8F3-5E3A-790400CFCC9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-976393" y="3429000"/>
            <a:ext cx="2343150" cy="23431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77EC82-B1F2-D6EA-B605-EF914E8C539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-444211" y="-451754"/>
            <a:ext cx="1366678" cy="1512069"/>
          </a:xfrm>
          <a:prstGeom prst="rect">
            <a:avLst/>
          </a:prstGeom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5DAB7E45-AF81-0E7E-25A5-BE2F0127CF09}"/>
              </a:ext>
            </a:extLst>
          </p:cNvPr>
          <p:cNvSpPr/>
          <p:nvPr/>
        </p:nvSpPr>
        <p:spPr>
          <a:xfrm>
            <a:off x="-263471" y="6540284"/>
            <a:ext cx="9810427" cy="317716"/>
          </a:xfrm>
          <a:prstGeom prst="roundRect">
            <a:avLst>
              <a:gd name="adj" fmla="val 50000"/>
            </a:avLst>
          </a:prstGeom>
          <a:solidFill>
            <a:srgbClr val="2031B4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1EC43082-2EC4-9618-E2CF-C182D8A323D0}"/>
              </a:ext>
            </a:extLst>
          </p:cNvPr>
          <p:cNvSpPr/>
          <p:nvPr/>
        </p:nvSpPr>
        <p:spPr>
          <a:xfrm>
            <a:off x="-263471" y="6558835"/>
            <a:ext cx="9810427" cy="317715"/>
          </a:xfrm>
          <a:prstGeom prst="roundRect">
            <a:avLst>
              <a:gd name="adj" fmla="val 50000"/>
            </a:avLst>
          </a:prstGeom>
          <a:solidFill>
            <a:srgbClr val="2031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DE7032-A8AE-275B-EAC1-43C76EED169B}"/>
              </a:ext>
            </a:extLst>
          </p:cNvPr>
          <p:cNvSpPr txBox="1"/>
          <p:nvPr/>
        </p:nvSpPr>
        <p:spPr>
          <a:xfrm>
            <a:off x="1148937" y="44146"/>
            <a:ext cx="451277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rgbClr val="2031B4"/>
                </a:solidFill>
                <a:latin typeface="Vasek" panose="02000500000000090000" pitchFamily="2" charset="0"/>
              </a:rPr>
              <a:t>Стадия 6</a:t>
            </a:r>
            <a:r>
              <a:rPr lang="en-US" sz="6000" dirty="0">
                <a:solidFill>
                  <a:srgbClr val="2031B4"/>
                </a:solidFill>
                <a:latin typeface="Vasek" panose="02000500000000090000" pitchFamily="2" charset="0"/>
              </a:rPr>
              <a:t>.</a:t>
            </a:r>
            <a:r>
              <a:rPr lang="ru-RU" sz="6000" dirty="0">
                <a:solidFill>
                  <a:srgbClr val="2031B4"/>
                </a:solidFill>
                <a:latin typeface="Vasek" panose="02000500000000090000" pitchFamily="2" charset="0"/>
              </a:rPr>
              <a:t> После дела</a:t>
            </a:r>
          </a:p>
          <a:p>
            <a:endParaRPr lang="ru-RU" sz="6000" dirty="0">
              <a:solidFill>
                <a:srgbClr val="2031B4"/>
              </a:solidFill>
              <a:latin typeface="Vasek" panose="0200050000000009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6B1082-6C6E-2330-15AC-F9EC3667B787}"/>
              </a:ext>
            </a:extLst>
          </p:cNvPr>
          <p:cNvSpPr txBox="1"/>
          <p:nvPr/>
        </p:nvSpPr>
        <p:spPr>
          <a:xfrm>
            <a:off x="2271324" y="1879114"/>
            <a:ext cx="78800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2031B4"/>
                </a:solidFill>
                <a:latin typeface=""/>
              </a:rPr>
              <a:t>Прогнозируем последействие</a:t>
            </a:r>
            <a:endParaRPr lang="en-US" sz="2800" dirty="0">
              <a:solidFill>
                <a:srgbClr val="2031B4"/>
              </a:solidFill>
              <a:latin typeface=""/>
            </a:endParaRPr>
          </a:p>
          <a:p>
            <a:pPr algn="ctr"/>
            <a:endParaRPr lang="en-US" sz="2800" dirty="0">
              <a:solidFill>
                <a:srgbClr val="2031B4"/>
              </a:solidFill>
              <a:latin typeface=""/>
            </a:endParaRPr>
          </a:p>
          <a:p>
            <a:pPr algn="ctr"/>
            <a:br>
              <a:rPr lang="ru-RU" sz="2800" dirty="0">
                <a:solidFill>
                  <a:srgbClr val="2031B4"/>
                </a:solidFill>
                <a:latin typeface=""/>
              </a:rPr>
            </a:br>
            <a:r>
              <a:rPr lang="ru-RU" sz="2800" dirty="0">
                <a:solidFill>
                  <a:srgbClr val="2031B4"/>
                </a:solidFill>
                <a:effectLst/>
                <a:latin typeface=""/>
              </a:rPr>
              <a:t>Что останется после дела? Какими будут результаты дела через время?</a:t>
            </a:r>
          </a:p>
          <a:p>
            <a:pPr algn="ctr"/>
            <a:endParaRPr lang="ru-RU" sz="2800" dirty="0">
              <a:solidFill>
                <a:srgbClr val="2031B4"/>
              </a:solidFill>
              <a:latin typeface="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55E269D4-9416-A5A8-36F1-58CB3F931D65}"/>
                  </a:ext>
                </a:extLst>
              </p14:cNvPr>
              <p14:cNvContentPartPr/>
              <p14:nvPr/>
            </p14:nvContentPartPr>
            <p14:xfrm>
              <a:off x="7529382" y="2565751"/>
              <a:ext cx="7072920" cy="54432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55E269D4-9416-A5A8-36F1-58CB3F931D6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511382" y="2547751"/>
                <a:ext cx="7108560" cy="579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3343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8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8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57214E2-B93C-164F-624C-20EF4BC287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FD047A-8B39-099D-1183-597CD4F4B2A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10503389" y="4966604"/>
            <a:ext cx="2343150" cy="23431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D7FAD0-4A06-C3A0-598A-9426ABB12D3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"/>
          </a:blip>
          <a:stretch>
            <a:fillRect/>
          </a:stretch>
        </p:blipFill>
        <p:spPr>
          <a:xfrm>
            <a:off x="928499" y="5731611"/>
            <a:ext cx="833654" cy="9223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4BCBFB1-A528-DEB5-8F3D-CBBA85D0380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-422860" y="5055927"/>
            <a:ext cx="1323975" cy="132397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E4E920-F935-548B-78EF-1E99C2A5C504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5000"/>
          </a:blip>
          <a:stretch>
            <a:fillRect/>
          </a:stretch>
        </p:blipFill>
        <p:spPr>
          <a:xfrm>
            <a:off x="-444211" y="-451754"/>
            <a:ext cx="1366678" cy="151207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DDD343D-2F02-F6F8-8D39-79BC0D31977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11438467" y="3228657"/>
            <a:ext cx="1366678" cy="151207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2D5466C-DB9C-C4AD-E261-6621EC638959}"/>
              </a:ext>
            </a:extLst>
          </p:cNvPr>
          <p:cNvSpPr txBox="1"/>
          <p:nvPr/>
        </p:nvSpPr>
        <p:spPr>
          <a:xfrm>
            <a:off x="2736747" y="1045091"/>
            <a:ext cx="671850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>
                <a:solidFill>
                  <a:schemeClr val="bg1"/>
                </a:solidFill>
                <a:latin typeface="Vasek" panose="02000500000000090000" pitchFamily="2" charset="0"/>
              </a:rPr>
              <a:t>Работа на мануфактуре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5F02CAA-FD15-F977-542D-1639BACBE74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5000"/>
          </a:blip>
          <a:stretch>
            <a:fillRect/>
          </a:stretch>
        </p:blipFill>
        <p:spPr>
          <a:xfrm>
            <a:off x="88813" y="3971403"/>
            <a:ext cx="833654" cy="92234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67F197B-84B4-8514-DCEB-737597C06900}"/>
              </a:ext>
            </a:extLst>
          </p:cNvPr>
          <p:cNvSpPr txBox="1"/>
          <p:nvPr/>
        </p:nvSpPr>
        <p:spPr>
          <a:xfrm>
            <a:off x="2877012" y="2876696"/>
            <a:ext cx="777032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ru-RU" dirty="0">
                <a:solidFill>
                  <a:schemeClr val="bg1"/>
                </a:solidFill>
                <a:latin typeface=""/>
              </a:rPr>
              <a:t>Увлеченность и интерес станут вашими лучшими спутниками</a:t>
            </a:r>
          </a:p>
          <a:p>
            <a:pPr marL="285750" indent="-28575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ru-RU" dirty="0">
                <a:solidFill>
                  <a:schemeClr val="bg1"/>
                </a:solidFill>
                <a:latin typeface=""/>
              </a:rPr>
              <a:t>Творческий подход в ходе игрового взаимодействия</a:t>
            </a:r>
          </a:p>
          <a:p>
            <a:pPr marL="285750" indent="-28575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ru-RU" dirty="0">
                <a:solidFill>
                  <a:schemeClr val="bg1"/>
                </a:solidFill>
                <a:latin typeface=""/>
              </a:rPr>
              <a:t>Открытость и доброжелательность способствуют повышению производительности</a:t>
            </a:r>
          </a:p>
          <a:p>
            <a:pPr marL="285750" indent="-285750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ru-RU" dirty="0">
                <a:solidFill>
                  <a:schemeClr val="bg1"/>
                </a:solidFill>
                <a:latin typeface=""/>
              </a:rPr>
              <a:t>Благодаря единению и радости сотворчества рождаются самые необычные подходы</a:t>
            </a:r>
          </a:p>
        </p:txBody>
      </p:sp>
    </p:spTree>
    <p:extLst>
      <p:ext uri="{BB962C8B-B14F-4D97-AF65-F5344CB8AC3E}">
        <p14:creationId xmlns:p14="http://schemas.microsoft.com/office/powerpoint/2010/main" val="29483116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7E66A6-CEF8-CC07-42B9-FBCE6950E9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E0A6F0-FAEC-ED6F-A3B7-610AF42107F6}"/>
              </a:ext>
            </a:extLst>
          </p:cNvPr>
          <p:cNvSpPr txBox="1"/>
          <p:nvPr/>
        </p:nvSpPr>
        <p:spPr>
          <a:xfrm>
            <a:off x="3233405" y="3492931"/>
            <a:ext cx="5725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"/>
              </a:rPr>
              <a:t>Здесь расположено производство головных уборов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47E601-6989-2D22-55C7-C76C0D290A99}"/>
              </a:ext>
            </a:extLst>
          </p:cNvPr>
          <p:cNvSpPr txBox="1"/>
          <p:nvPr/>
        </p:nvSpPr>
        <p:spPr>
          <a:xfrm>
            <a:off x="4794200" y="1894303"/>
            <a:ext cx="265489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>
                <a:solidFill>
                  <a:schemeClr val="bg1"/>
                </a:solidFill>
                <a:latin typeface="Vasek" panose="02000500000000090000" pitchFamily="2" charset="0"/>
              </a:rPr>
              <a:t>Цех 3</a:t>
            </a:r>
          </a:p>
        </p:txBody>
      </p:sp>
    </p:spTree>
    <p:extLst>
      <p:ext uri="{BB962C8B-B14F-4D97-AF65-F5344CB8AC3E}">
        <p14:creationId xmlns:p14="http://schemas.microsoft.com/office/powerpoint/2010/main" val="33024761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4985A72F-C051-4AC0-99A7-812717E850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52"/>
            <a:ext cx="12192000" cy="6858000"/>
          </a:xfrm>
          <a:prstGeom prst="rect">
            <a:avLst/>
          </a:prstGeom>
        </p:spPr>
      </p:pic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8A759F13-FB34-773F-7E3B-34B26EF41707}"/>
              </a:ext>
            </a:extLst>
          </p:cNvPr>
          <p:cNvGrpSpPr/>
          <p:nvPr/>
        </p:nvGrpSpPr>
        <p:grpSpPr>
          <a:xfrm>
            <a:off x="3786369" y="1083029"/>
            <a:ext cx="4803620" cy="4799611"/>
            <a:chOff x="-408373" y="0"/>
            <a:chExt cx="4803620" cy="4799611"/>
          </a:xfrm>
        </p:grpSpPr>
        <p:sp>
          <p:nvSpPr>
            <p:cNvPr id="5" name="Или 4">
              <a:extLst>
                <a:ext uri="{FF2B5EF4-FFF2-40B4-BE49-F238E27FC236}">
                  <a16:creationId xmlns:a16="http://schemas.microsoft.com/office/drawing/2014/main" id="{C1E3BE51-EA59-2C65-20B8-64DC29AF85A8}"/>
                </a:ext>
              </a:extLst>
            </p:cNvPr>
            <p:cNvSpPr/>
            <p:nvPr/>
          </p:nvSpPr>
          <p:spPr>
            <a:xfrm rot="18915551">
              <a:off x="-401255" y="21041"/>
              <a:ext cx="4791088" cy="4755840"/>
            </a:xfrm>
            <a:prstGeom prst="flowChartOr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0" name="Группа 19">
              <a:extLst>
                <a:ext uri="{FF2B5EF4-FFF2-40B4-BE49-F238E27FC236}">
                  <a16:creationId xmlns:a16="http://schemas.microsoft.com/office/drawing/2014/main" id="{7A72FBFB-1CC6-0C06-3A71-142546BDAB52}"/>
                </a:ext>
              </a:extLst>
            </p:cNvPr>
            <p:cNvGrpSpPr/>
            <p:nvPr/>
          </p:nvGrpSpPr>
          <p:grpSpPr>
            <a:xfrm>
              <a:off x="-408373" y="0"/>
              <a:ext cx="4803620" cy="4799611"/>
              <a:chOff x="3790145" y="1029194"/>
              <a:chExt cx="4803620" cy="4799611"/>
            </a:xfrm>
          </p:grpSpPr>
          <p:sp>
            <p:nvSpPr>
              <p:cNvPr id="4" name="Или 3">
                <a:extLst>
                  <a:ext uri="{FF2B5EF4-FFF2-40B4-BE49-F238E27FC236}">
                    <a16:creationId xmlns:a16="http://schemas.microsoft.com/office/drawing/2014/main" id="{7B04397A-DA57-CE9B-BAA5-2333D6D715A0}"/>
                  </a:ext>
                </a:extLst>
              </p:cNvPr>
              <p:cNvSpPr/>
              <p:nvPr/>
            </p:nvSpPr>
            <p:spPr>
              <a:xfrm>
                <a:off x="3790145" y="1029194"/>
                <a:ext cx="4803620" cy="4799611"/>
              </a:xfrm>
              <a:prstGeom prst="flowChartOr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0" name="Рисунок 9">
                <a:extLst>
                  <a:ext uri="{FF2B5EF4-FFF2-40B4-BE49-F238E27FC236}">
                    <a16:creationId xmlns:a16="http://schemas.microsoft.com/office/drawing/2014/main" id="{DBC5851F-B7A6-AD24-560D-5A0819511EF8}"/>
                  </a:ext>
                </a:extLst>
              </p:cNvPr>
              <p:cNvPicPr>
                <a:picLocks/>
              </p:cNvPicPr>
              <p:nvPr/>
            </p:nvPicPr>
            <p:blipFill>
              <a:blip r:embed="rId3"/>
              <a:srcRect/>
              <a:stretch/>
            </p:blipFill>
            <p:spPr>
              <a:xfrm rot="20284260">
                <a:off x="5196398" y="1339754"/>
                <a:ext cx="759142" cy="953376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1" name="Рисунок 10">
                <a:extLst>
                  <a:ext uri="{FF2B5EF4-FFF2-40B4-BE49-F238E27FC236}">
                    <a16:creationId xmlns:a16="http://schemas.microsoft.com/office/drawing/2014/main" id="{374795E5-F02F-D5E8-B730-9EC5333C1E5A}"/>
                  </a:ext>
                </a:extLst>
              </p:cNvPr>
              <p:cNvPicPr>
                <a:picLocks/>
              </p:cNvPicPr>
              <p:nvPr/>
            </p:nvPicPr>
            <p:blipFill>
              <a:blip r:embed="rId4"/>
              <a:srcRect/>
              <a:stretch/>
            </p:blipFill>
            <p:spPr>
              <a:xfrm rot="9159512">
                <a:off x="6401314" y="4808621"/>
                <a:ext cx="875178" cy="592121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2" name="Рисунок 11">
                <a:extLst>
                  <a:ext uri="{FF2B5EF4-FFF2-40B4-BE49-F238E27FC236}">
                    <a16:creationId xmlns:a16="http://schemas.microsoft.com/office/drawing/2014/main" id="{83112938-153F-0FBB-CCA0-0B6065AD42A7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/>
              <a:srcRect/>
              <a:stretch/>
            </p:blipFill>
            <p:spPr>
              <a:xfrm rot="1415629">
                <a:off x="6307157" y="1325219"/>
                <a:ext cx="1325028" cy="706016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3" name="Рисунок 12">
                <a:extLst>
                  <a:ext uri="{FF2B5EF4-FFF2-40B4-BE49-F238E27FC236}">
                    <a16:creationId xmlns:a16="http://schemas.microsoft.com/office/drawing/2014/main" id="{4ABBCC23-4D4F-E528-9250-F913670A718F}"/>
                  </a:ext>
                </a:extLst>
              </p:cNvPr>
              <p:cNvPicPr>
                <a:picLocks/>
              </p:cNvPicPr>
              <p:nvPr/>
            </p:nvPicPr>
            <p:blipFill>
              <a:blip r:embed="rId6"/>
              <a:srcRect/>
              <a:stretch/>
            </p:blipFill>
            <p:spPr>
              <a:xfrm rot="3662940">
                <a:off x="7385505" y="2341533"/>
                <a:ext cx="1167280" cy="68580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4" name="Рисунок 13">
                <a:extLst>
                  <a:ext uri="{FF2B5EF4-FFF2-40B4-BE49-F238E27FC236}">
                    <a16:creationId xmlns:a16="http://schemas.microsoft.com/office/drawing/2014/main" id="{C8825D5E-BF8C-6A05-F69B-587648D44D29}"/>
                  </a:ext>
                </a:extLst>
              </p:cNvPr>
              <p:cNvPicPr>
                <a:picLocks/>
              </p:cNvPicPr>
              <p:nvPr/>
            </p:nvPicPr>
            <p:blipFill>
              <a:blip r:embed="rId7"/>
              <a:srcRect/>
              <a:stretch/>
            </p:blipFill>
            <p:spPr>
              <a:xfrm rot="7336416">
                <a:off x="7428152" y="3570171"/>
                <a:ext cx="673943" cy="1004378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5" name="Рисунок 14">
                <a:extLst>
                  <a:ext uri="{FF2B5EF4-FFF2-40B4-BE49-F238E27FC236}">
                    <a16:creationId xmlns:a16="http://schemas.microsoft.com/office/drawing/2014/main" id="{0983D149-BBEB-E8AB-45D3-04C47D5D6B5A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rcRect/>
              <a:stretch/>
            </p:blipFill>
            <p:spPr>
              <a:xfrm rot="17666646">
                <a:off x="3993760" y="2295166"/>
                <a:ext cx="889346" cy="748101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6" name="Рисунок 15">
                <a:extLst>
                  <a:ext uri="{FF2B5EF4-FFF2-40B4-BE49-F238E27FC236}">
                    <a16:creationId xmlns:a16="http://schemas.microsoft.com/office/drawing/2014/main" id="{2CFE395D-F087-87C9-276B-D61C19FBEED9}"/>
                  </a:ext>
                </a:extLst>
              </p:cNvPr>
              <p:cNvPicPr>
                <a:picLocks/>
              </p:cNvPicPr>
              <p:nvPr/>
            </p:nvPicPr>
            <p:blipFill>
              <a:blip r:embed="rId9"/>
              <a:srcRect/>
              <a:stretch/>
            </p:blipFill>
            <p:spPr>
              <a:xfrm rot="14777527">
                <a:off x="4008509" y="3865369"/>
                <a:ext cx="796269" cy="518496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7" name="Рисунок 16">
                <a:extLst>
                  <a:ext uri="{FF2B5EF4-FFF2-40B4-BE49-F238E27FC236}">
                    <a16:creationId xmlns:a16="http://schemas.microsoft.com/office/drawing/2014/main" id="{8C714597-ACB8-F495-8EE7-C995B16F340F}"/>
                  </a:ext>
                </a:extLst>
              </p:cNvPr>
              <p:cNvPicPr>
                <a:picLocks/>
              </p:cNvPicPr>
              <p:nvPr/>
            </p:nvPicPr>
            <p:blipFill>
              <a:blip r:embed="rId10"/>
              <a:srcRect/>
              <a:stretch/>
            </p:blipFill>
            <p:spPr>
              <a:xfrm rot="12546749">
                <a:off x="5018314" y="4812205"/>
                <a:ext cx="862742" cy="607606"/>
              </a:xfrm>
              <a:prstGeom prst="rect">
                <a:avLst/>
              </a:prstGeom>
              <a:ln>
                <a:noFill/>
              </a:ln>
            </p:spPr>
          </p:pic>
        </p:grp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FDF5D5D0-FBC2-9379-86EC-2861CBA38B6C}"/>
              </a:ext>
            </a:extLst>
          </p:cNvPr>
          <p:cNvGrpSpPr/>
          <p:nvPr/>
        </p:nvGrpSpPr>
        <p:grpSpPr>
          <a:xfrm>
            <a:off x="3128178" y="418587"/>
            <a:ext cx="6120000" cy="6126806"/>
            <a:chOff x="3618777" y="134717"/>
            <a:chExt cx="6120000" cy="6126806"/>
          </a:xfrm>
        </p:grpSpPr>
        <p:sp>
          <p:nvSpPr>
            <p:cNvPr id="19" name="Или 18">
              <a:extLst>
                <a:ext uri="{FF2B5EF4-FFF2-40B4-BE49-F238E27FC236}">
                  <a16:creationId xmlns:a16="http://schemas.microsoft.com/office/drawing/2014/main" id="{FFE38D99-8342-91CE-8005-C0857EC45801}"/>
                </a:ext>
              </a:extLst>
            </p:cNvPr>
            <p:cNvSpPr/>
            <p:nvPr/>
          </p:nvSpPr>
          <p:spPr>
            <a:xfrm rot="18904476">
              <a:off x="3618777" y="134717"/>
              <a:ext cx="6120000" cy="6120000"/>
            </a:xfrm>
            <a:prstGeom prst="flowChartOr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Или 21">
              <a:extLst>
                <a:ext uri="{FF2B5EF4-FFF2-40B4-BE49-F238E27FC236}">
                  <a16:creationId xmlns:a16="http://schemas.microsoft.com/office/drawing/2014/main" id="{3798BBEC-78EC-A70E-F2A7-8377435108E6}"/>
                </a:ext>
              </a:extLst>
            </p:cNvPr>
            <p:cNvSpPr/>
            <p:nvPr/>
          </p:nvSpPr>
          <p:spPr>
            <a:xfrm>
              <a:off x="3618777" y="141523"/>
              <a:ext cx="6120000" cy="6120000"/>
            </a:xfrm>
            <a:prstGeom prst="flowChartOr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552CE47A-9E5F-27CA-19E4-C6D27D6610BB}"/>
                </a:ext>
              </a:extLst>
            </p:cNvPr>
            <p:cNvPicPr>
              <a:picLocks/>
            </p:cNvPicPr>
            <p:nvPr/>
          </p:nvPicPr>
          <p:blipFill>
            <a:blip r:embed="rId11"/>
            <a:srcRect/>
            <a:stretch/>
          </p:blipFill>
          <p:spPr>
            <a:xfrm rot="7186876">
              <a:off x="8860672" y="4124581"/>
              <a:ext cx="497615" cy="49681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EE846997-A470-D2F5-EC93-DAA6385B875C}"/>
                </a:ext>
              </a:extLst>
            </p:cNvPr>
            <p:cNvPicPr>
              <a:picLocks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9328381">
              <a:off x="7471772" y="5389121"/>
              <a:ext cx="485485" cy="493208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4750256F-E5CC-94EA-EF84-57B46D469441}"/>
                </a:ext>
              </a:extLst>
            </p:cNvPr>
            <p:cNvPicPr>
              <a:picLocks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12287061">
              <a:off x="5374140" y="5396476"/>
              <a:ext cx="518389" cy="51096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E1EC4962-9473-DD49-CA65-23D724CD3B43}"/>
                </a:ext>
              </a:extLst>
            </p:cNvPr>
            <p:cNvPicPr>
              <a:picLocks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14808854">
              <a:off x="3953394" y="3903121"/>
              <a:ext cx="522566" cy="52169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id="{7E5F3DE4-1772-D81E-8EFE-4315F6720835}"/>
                </a:ext>
              </a:extLst>
            </p:cNvPr>
            <p:cNvPicPr>
              <a:picLocks/>
            </p:cNvPicPr>
            <p:nvPr/>
          </p:nvPicPr>
          <p:blipFill>
            <a:blip r:embed="rId15"/>
            <a:stretch>
              <a:fillRect/>
            </a:stretch>
          </p:blipFill>
          <p:spPr>
            <a:xfrm rot="17603685">
              <a:off x="3934511" y="1992866"/>
              <a:ext cx="528935" cy="51785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8" name="Рисунок 27">
              <a:extLst>
                <a:ext uri="{FF2B5EF4-FFF2-40B4-BE49-F238E27FC236}">
                  <a16:creationId xmlns:a16="http://schemas.microsoft.com/office/drawing/2014/main" id="{E7581AD1-1D9A-8A57-9FEC-0AA1A899E7E3}"/>
                </a:ext>
              </a:extLst>
            </p:cNvPr>
            <p:cNvPicPr>
              <a:picLocks/>
            </p:cNvPicPr>
            <p:nvPr/>
          </p:nvPicPr>
          <p:blipFill>
            <a:blip r:embed="rId16"/>
            <a:stretch>
              <a:fillRect/>
            </a:stretch>
          </p:blipFill>
          <p:spPr>
            <a:xfrm rot="19967884">
              <a:off x="5364809" y="486432"/>
              <a:ext cx="516622" cy="48397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9" name="Рисунок 28">
              <a:extLst>
                <a:ext uri="{FF2B5EF4-FFF2-40B4-BE49-F238E27FC236}">
                  <a16:creationId xmlns:a16="http://schemas.microsoft.com/office/drawing/2014/main" id="{FE7EB0F2-A124-EC1A-B395-5CF30A605203}"/>
                </a:ext>
              </a:extLst>
            </p:cNvPr>
            <p:cNvPicPr>
              <a:picLocks/>
            </p:cNvPicPr>
            <p:nvPr/>
          </p:nvPicPr>
          <p:blipFill>
            <a:blip r:embed="rId17"/>
            <a:srcRect/>
            <a:stretch/>
          </p:blipFill>
          <p:spPr>
            <a:xfrm rot="1515521">
              <a:off x="7501555" y="415613"/>
              <a:ext cx="517115" cy="50480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0" name="Рисунок 29">
              <a:extLst>
                <a:ext uri="{FF2B5EF4-FFF2-40B4-BE49-F238E27FC236}">
                  <a16:creationId xmlns:a16="http://schemas.microsoft.com/office/drawing/2014/main" id="{45315E2D-7D35-E3F4-053A-02E5C0C520C5}"/>
                </a:ext>
              </a:extLst>
            </p:cNvPr>
            <p:cNvPicPr>
              <a:picLocks/>
            </p:cNvPicPr>
            <p:nvPr/>
          </p:nvPicPr>
          <p:blipFill>
            <a:blip r:embed="rId18"/>
            <a:srcRect/>
            <a:stretch/>
          </p:blipFill>
          <p:spPr>
            <a:xfrm rot="3609102">
              <a:off x="8923405" y="1789426"/>
              <a:ext cx="517115" cy="504802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id="{84066AC7-02F8-5DA3-B94E-4548E8044C13}"/>
              </a:ext>
            </a:extLst>
          </p:cNvPr>
          <p:cNvSpPr/>
          <p:nvPr/>
        </p:nvSpPr>
        <p:spPr>
          <a:xfrm>
            <a:off x="6081250" y="3256205"/>
            <a:ext cx="465103" cy="45032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C60CD">
                  <a:shade val="30000"/>
                  <a:satMod val="115000"/>
                  <a:alpha val="37527"/>
                </a:srgbClr>
              </a:gs>
              <a:gs pos="50000">
                <a:srgbClr val="2C60CD">
                  <a:shade val="67500"/>
                  <a:satMod val="115000"/>
                </a:srgbClr>
              </a:gs>
              <a:gs pos="100000">
                <a:srgbClr val="2C60CD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929122">
              <a:srgbClr val="1D4FBF">
                <a:alpha val="45000"/>
              </a:srgbClr>
            </a:glow>
            <a:softEdge rad="50669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Или 2">
            <a:extLst>
              <a:ext uri="{FF2B5EF4-FFF2-40B4-BE49-F238E27FC236}">
                <a16:creationId xmlns:a16="http://schemas.microsoft.com/office/drawing/2014/main" id="{6996DACC-ED5F-952D-94A3-BA5F094857A0}"/>
              </a:ext>
            </a:extLst>
          </p:cNvPr>
          <p:cNvSpPr/>
          <p:nvPr/>
        </p:nvSpPr>
        <p:spPr>
          <a:xfrm rot="18904476">
            <a:off x="-6441925" y="-59971"/>
            <a:ext cx="6120000" cy="6120000"/>
          </a:xfrm>
          <a:prstGeom prst="flowChartOr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71611E7B-C85E-EFAE-73DE-74BAE93E4928}"/>
              </a:ext>
            </a:extLst>
          </p:cNvPr>
          <p:cNvPicPr>
            <a:picLocks noChangeAspect="1"/>
          </p:cNvPicPr>
          <p:nvPr/>
        </p:nvPicPr>
        <p:blipFill>
          <a:blip r:embed="rId19">
            <a:alphaModFix amt="85000"/>
          </a:blip>
          <a:stretch>
            <a:fillRect/>
          </a:stretch>
        </p:blipFill>
        <p:spPr>
          <a:xfrm>
            <a:off x="-444211" y="-451754"/>
            <a:ext cx="1366678" cy="1512070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27DB21A8-B333-441D-069F-BF0824EAD01D}"/>
              </a:ext>
            </a:extLst>
          </p:cNvPr>
          <p:cNvPicPr>
            <a:picLocks noChangeAspect="1"/>
          </p:cNvPicPr>
          <p:nvPr/>
        </p:nvPicPr>
        <p:blipFill>
          <a:blip r:embed="rId20">
            <a:alphaModFix amt="35000"/>
          </a:blip>
          <a:stretch>
            <a:fillRect/>
          </a:stretch>
        </p:blipFill>
        <p:spPr>
          <a:xfrm>
            <a:off x="10820095" y="-2938"/>
            <a:ext cx="1323975" cy="1323975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9C4DE535-9E14-6C70-FEAF-7CFAABCF2CE7}"/>
              </a:ext>
            </a:extLst>
          </p:cNvPr>
          <p:cNvPicPr>
            <a:picLocks noChangeAspect="1"/>
          </p:cNvPicPr>
          <p:nvPr/>
        </p:nvPicPr>
        <p:blipFill>
          <a:blip r:embed="rId20">
            <a:alphaModFix amt="50000"/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55328" y="-1124270"/>
            <a:ext cx="2343150" cy="2343150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47F1988F-B4F1-B49F-814E-DED03FE8D303}"/>
              </a:ext>
            </a:extLst>
          </p:cNvPr>
          <p:cNvPicPr>
            <a:picLocks noChangeAspect="1"/>
          </p:cNvPicPr>
          <p:nvPr/>
        </p:nvPicPr>
        <p:blipFill>
          <a:blip r:embed="rId19">
            <a:alphaModFix amt="85000"/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3618" y="1077301"/>
            <a:ext cx="1366678" cy="151207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73342453-87F0-54E2-7C98-564F863D421E}"/>
              </a:ext>
            </a:extLst>
          </p:cNvPr>
          <p:cNvPicPr>
            <a:picLocks noChangeAspect="1"/>
          </p:cNvPicPr>
          <p:nvPr/>
        </p:nvPicPr>
        <p:blipFill>
          <a:blip r:embed="rId20">
            <a:alphaModFix amt="50000"/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819726" y="5926082"/>
            <a:ext cx="234315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42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9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2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4985A72F-C051-4AC0-99A7-812717E850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Или 2">
            <a:extLst>
              <a:ext uri="{FF2B5EF4-FFF2-40B4-BE49-F238E27FC236}">
                <a16:creationId xmlns:a16="http://schemas.microsoft.com/office/drawing/2014/main" id="{6996DACC-ED5F-952D-94A3-BA5F094857A0}"/>
              </a:ext>
            </a:extLst>
          </p:cNvPr>
          <p:cNvSpPr/>
          <p:nvPr/>
        </p:nvSpPr>
        <p:spPr>
          <a:xfrm rot="18904476">
            <a:off x="-6441925" y="-59971"/>
            <a:ext cx="6120000" cy="6120000"/>
          </a:xfrm>
          <a:prstGeom prst="flowChartOr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71611E7B-C85E-EFAE-73DE-74BAE93E492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-444211" y="-451754"/>
            <a:ext cx="1366678" cy="15120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4A52EAD-4795-B007-CDF3-AA6496F0D3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6310" y="4034627"/>
            <a:ext cx="1656783" cy="219071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5B98637-6C09-9467-B72D-31CA74CC9F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957" y="1408482"/>
            <a:ext cx="2482807" cy="160017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4966A62-71F0-71D5-40A0-6F2ADCFAA7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9184" y="1408482"/>
            <a:ext cx="2482807" cy="1716789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A3BEDCEB-58A9-FCE1-7931-0BB317EC54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95592" y="1673620"/>
            <a:ext cx="2482807" cy="1226293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A3E3C745-3919-DF33-522B-C90579ACA9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54596" y="4197768"/>
            <a:ext cx="2482807" cy="2121612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89883D46-32F9-6B94-5CEE-37A3D4F8136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5898" y="4034627"/>
            <a:ext cx="2178926" cy="2190712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88869744-92E9-3C58-FECB-990AC0E88B60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50000"/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1303389" y="1036996"/>
            <a:ext cx="2343150" cy="2343150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69C8BFB4-ED29-0F48-24E9-6F9ED8366948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50000"/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906102" y="5686425"/>
            <a:ext cx="234315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1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2BBF778-C1A6-2F07-04B7-396656D528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18D3F3D-3E70-2414-35C3-ED6EDDA91B8E}"/>
              </a:ext>
            </a:extLst>
          </p:cNvPr>
          <p:cNvSpPr txBox="1"/>
          <p:nvPr/>
        </p:nvSpPr>
        <p:spPr>
          <a:xfrm>
            <a:off x="3287252" y="2602289"/>
            <a:ext cx="55787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>
                <a:solidFill>
                  <a:schemeClr val="bg1"/>
                </a:solidFill>
                <a:latin typeface="Vasek" panose="02000500000000090000" pitchFamily="2" charset="0"/>
              </a:rPr>
              <a:t>Мануфактура 6.0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7ED2428-E262-B389-B8A9-501416F597C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9686027" y="2653903"/>
            <a:ext cx="2343150" cy="234315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80B9E56-3E0A-1379-6B92-417766F2A2E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>
            <a:off x="9120186" y="4797028"/>
            <a:ext cx="1562557" cy="172878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142C6F5-0700-9EF8-C201-310AA120802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0000"/>
          </a:blip>
          <a:stretch>
            <a:fillRect/>
          </a:stretch>
        </p:blipFill>
        <p:spPr>
          <a:xfrm>
            <a:off x="9034289" y="1232791"/>
            <a:ext cx="1562557" cy="172878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934F3BF-6CD6-E67B-A02A-512666EF557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5000"/>
          </a:blip>
          <a:stretch>
            <a:fillRect/>
          </a:stretch>
        </p:blipFill>
        <p:spPr>
          <a:xfrm>
            <a:off x="10807906" y="4997053"/>
            <a:ext cx="1323975" cy="13239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21A2607-C92C-F3FF-DAB7-49CD3A8D7ACB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>
            <a:off x="10320445" y="133361"/>
            <a:ext cx="1366678" cy="151207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0635273-F6A9-052C-CCDE-96D3240B191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>
            <a:off x="304094" y="5797684"/>
            <a:ext cx="833654" cy="92234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471DF8B-51DB-0CA7-0667-E87BC2CDE8D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5000"/>
          </a:blip>
          <a:stretch>
            <a:fillRect/>
          </a:stretch>
        </p:blipFill>
        <p:spPr>
          <a:xfrm>
            <a:off x="-445984" y="4473709"/>
            <a:ext cx="1323975" cy="132397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9C39DB8-CAB5-9264-EE2F-3CA7C7A9DC1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5000"/>
          </a:blip>
          <a:stretch>
            <a:fillRect/>
          </a:stretch>
        </p:blipFill>
        <p:spPr>
          <a:xfrm>
            <a:off x="-444211" y="-451754"/>
            <a:ext cx="1366678" cy="151207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B35EDFB-16CD-8315-C313-06577CD8B3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895" y="174461"/>
            <a:ext cx="4634209" cy="88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85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B0153BB-33DC-1268-4E0B-4FD119FA3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81" y="15892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1AFEADB-F9EE-3EC9-D660-EB2156591D49}"/>
              </a:ext>
            </a:extLst>
          </p:cNvPr>
          <p:cNvSpPr txBox="1"/>
          <p:nvPr/>
        </p:nvSpPr>
        <p:spPr>
          <a:xfrm>
            <a:off x="1148937" y="44146"/>
            <a:ext cx="56925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chemeClr val="bg2">
                    <a:lumMod val="75000"/>
                  </a:schemeClr>
                </a:solidFill>
                <a:latin typeface="Vasek" panose="02000500000000090000" pitchFamily="2" charset="0"/>
              </a:rPr>
              <a:t>Производственные ограничения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C40AAD1-E9B2-3F4D-C832-E750F5DEA8A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444211" y="-451754"/>
            <a:ext cx="1366678" cy="1512070"/>
          </a:xfrm>
          <a:prstGeom prst="rect">
            <a:avLst/>
          </a:prstGeom>
        </p:spPr>
      </p:pic>
      <p:pic>
        <p:nvPicPr>
          <p:cNvPr id="7" name="Рисунок 6">
            <a:hlinkClick r:id="rId4" action="ppaction://hlinksldjump"/>
            <a:extLst>
              <a:ext uri="{FF2B5EF4-FFF2-40B4-BE49-F238E27FC236}">
                <a16:creationId xmlns:a16="http://schemas.microsoft.com/office/drawing/2014/main" id="{414342AC-BAC7-51A9-4D93-3E9D531E49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965" y="2933941"/>
            <a:ext cx="1542131" cy="1570205"/>
          </a:xfrm>
          <a:prstGeom prst="rect">
            <a:avLst/>
          </a:prstGeom>
        </p:spPr>
      </p:pic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965BAF17-EA6C-2254-F139-9985265A83A8}"/>
              </a:ext>
            </a:extLst>
          </p:cNvPr>
          <p:cNvGrpSpPr/>
          <p:nvPr/>
        </p:nvGrpSpPr>
        <p:grpSpPr>
          <a:xfrm>
            <a:off x="3032619" y="853471"/>
            <a:ext cx="6133501" cy="6126806"/>
            <a:chOff x="3032618" y="379124"/>
            <a:chExt cx="6133501" cy="6126806"/>
          </a:xfrm>
        </p:grpSpPr>
        <p:grpSp>
          <p:nvGrpSpPr>
            <p:cNvPr id="46" name="Группа 45">
              <a:extLst>
                <a:ext uri="{FF2B5EF4-FFF2-40B4-BE49-F238E27FC236}">
                  <a16:creationId xmlns:a16="http://schemas.microsoft.com/office/drawing/2014/main" id="{65963221-1C5B-F099-6E7C-1AB053BCC34D}"/>
                </a:ext>
              </a:extLst>
            </p:cNvPr>
            <p:cNvGrpSpPr/>
            <p:nvPr/>
          </p:nvGrpSpPr>
          <p:grpSpPr>
            <a:xfrm>
              <a:off x="3032618" y="379124"/>
              <a:ext cx="6126762" cy="6126806"/>
              <a:chOff x="3032618" y="379124"/>
              <a:chExt cx="6126762" cy="6126806"/>
            </a:xfrm>
          </p:grpSpPr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6EC053AA-0AEB-AC9E-7A7B-04DB4909B4AF}"/>
                  </a:ext>
                </a:extLst>
              </p:cNvPr>
              <p:cNvSpPr txBox="1"/>
              <p:nvPr/>
            </p:nvSpPr>
            <p:spPr>
              <a:xfrm rot="7059096">
                <a:off x="6991610" y="893976"/>
                <a:ext cx="708848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ru-RU" dirty="0">
                    <a:solidFill>
                      <a:srgbClr val="1F2FAE"/>
                    </a:solidFill>
                    <a:latin typeface=""/>
                  </a:rPr>
                  <a:t>Зной</a:t>
                </a:r>
              </a:p>
            </p:txBody>
          </p:sp>
          <p:grpSp>
            <p:nvGrpSpPr>
              <p:cNvPr id="57" name="Группа 56">
                <a:extLst>
                  <a:ext uri="{FF2B5EF4-FFF2-40B4-BE49-F238E27FC236}">
                    <a16:creationId xmlns:a16="http://schemas.microsoft.com/office/drawing/2014/main" id="{F7DC0EAE-61F3-127A-E70A-29C9E7CCCC30}"/>
                  </a:ext>
                </a:extLst>
              </p:cNvPr>
              <p:cNvGrpSpPr/>
              <p:nvPr/>
            </p:nvGrpSpPr>
            <p:grpSpPr>
              <a:xfrm>
                <a:off x="3032618" y="379124"/>
                <a:ext cx="6126762" cy="6126806"/>
                <a:chOff x="3032618" y="379124"/>
                <a:chExt cx="6126762" cy="6126806"/>
              </a:xfrm>
            </p:grpSpPr>
            <p:grpSp>
              <p:nvGrpSpPr>
                <p:cNvPr id="67" name="Группа 66">
                  <a:extLst>
                    <a:ext uri="{FF2B5EF4-FFF2-40B4-BE49-F238E27FC236}">
                      <a16:creationId xmlns:a16="http://schemas.microsoft.com/office/drawing/2014/main" id="{F802C340-68C9-111D-F3E2-A5D58306A6F1}"/>
                    </a:ext>
                  </a:extLst>
                </p:cNvPr>
                <p:cNvGrpSpPr/>
                <p:nvPr/>
              </p:nvGrpSpPr>
              <p:grpSpPr>
                <a:xfrm>
                  <a:off x="3032618" y="379124"/>
                  <a:ext cx="6126762" cy="6126806"/>
                  <a:chOff x="3212609" y="365597"/>
                  <a:chExt cx="6126762" cy="6126806"/>
                </a:xfrm>
              </p:grpSpPr>
              <p:grpSp>
                <p:nvGrpSpPr>
                  <p:cNvPr id="78" name="Группа 77">
                    <a:extLst>
                      <a:ext uri="{FF2B5EF4-FFF2-40B4-BE49-F238E27FC236}">
                        <a16:creationId xmlns:a16="http://schemas.microsoft.com/office/drawing/2014/main" id="{119BA247-B8F0-E8A6-E387-1C9BAB423BB8}"/>
                      </a:ext>
                    </a:extLst>
                  </p:cNvPr>
                  <p:cNvGrpSpPr/>
                  <p:nvPr/>
                </p:nvGrpSpPr>
                <p:grpSpPr>
                  <a:xfrm>
                    <a:off x="3212609" y="365597"/>
                    <a:ext cx="6126762" cy="6126806"/>
                    <a:chOff x="5146340" y="418587"/>
                    <a:chExt cx="6126762" cy="6126806"/>
                  </a:xfrm>
                </p:grpSpPr>
                <p:sp>
                  <p:nvSpPr>
                    <p:cNvPr id="83" name="Или 82">
                      <a:extLst>
                        <a:ext uri="{FF2B5EF4-FFF2-40B4-BE49-F238E27FC236}">
                          <a16:creationId xmlns:a16="http://schemas.microsoft.com/office/drawing/2014/main" id="{AFAE39C0-491D-AECB-EFD2-ED5B1ECEA4D8}"/>
                        </a:ext>
                      </a:extLst>
                    </p:cNvPr>
                    <p:cNvSpPr/>
                    <p:nvPr/>
                  </p:nvSpPr>
                  <p:spPr>
                    <a:xfrm rot="1327054">
                      <a:off x="5153102" y="425393"/>
                      <a:ext cx="6120000" cy="6120000"/>
                    </a:xfrm>
                    <a:prstGeom prst="flowChartOr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>
                        <a:solidFill>
                          <a:srgbClr val="1F2FAE"/>
                        </a:solidFill>
                      </a:endParaRPr>
                    </a:p>
                  </p:txBody>
                </p:sp>
                <p:sp>
                  <p:nvSpPr>
                    <p:cNvPr id="84" name="Или 83">
                      <a:extLst>
                        <a:ext uri="{FF2B5EF4-FFF2-40B4-BE49-F238E27FC236}">
                          <a16:creationId xmlns:a16="http://schemas.microsoft.com/office/drawing/2014/main" id="{3F5C7F5D-0CA0-F648-4A28-61ECFD116136}"/>
                        </a:ext>
                      </a:extLst>
                    </p:cNvPr>
                    <p:cNvSpPr/>
                    <p:nvPr/>
                  </p:nvSpPr>
                  <p:spPr>
                    <a:xfrm rot="20286695">
                      <a:off x="5146340" y="425391"/>
                      <a:ext cx="6120000" cy="6120000"/>
                    </a:xfrm>
                    <a:prstGeom prst="flowChartOr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>
                        <a:solidFill>
                          <a:srgbClr val="1F2FAE"/>
                        </a:solidFill>
                      </a:endParaRPr>
                    </a:p>
                  </p:txBody>
                </p:sp>
                <p:grpSp>
                  <p:nvGrpSpPr>
                    <p:cNvPr id="85" name="Группа 84">
                      <a:extLst>
                        <a:ext uri="{FF2B5EF4-FFF2-40B4-BE49-F238E27FC236}">
                          <a16:creationId xmlns:a16="http://schemas.microsoft.com/office/drawing/2014/main" id="{F29525B9-E152-FC55-80EA-B54EB6B6863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153102" y="418587"/>
                      <a:ext cx="6120000" cy="6126806"/>
                      <a:chOff x="3618777" y="134717"/>
                      <a:chExt cx="6120000" cy="6126806"/>
                    </a:xfrm>
                  </p:grpSpPr>
                  <p:sp>
                    <p:nvSpPr>
                      <p:cNvPr id="86" name="Или 85">
                        <a:extLst>
                          <a:ext uri="{FF2B5EF4-FFF2-40B4-BE49-F238E27FC236}">
                            <a16:creationId xmlns:a16="http://schemas.microsoft.com/office/drawing/2014/main" id="{D4FCF589-AE4E-EE5E-A0E4-84F304A8716E}"/>
                          </a:ext>
                        </a:extLst>
                      </p:cNvPr>
                      <p:cNvSpPr/>
                      <p:nvPr/>
                    </p:nvSpPr>
                    <p:spPr>
                      <a:xfrm rot="18904476">
                        <a:off x="3618777" y="134717"/>
                        <a:ext cx="6120000" cy="6120000"/>
                      </a:xfrm>
                      <a:prstGeom prst="flowChartOr">
                        <a:avLst/>
                      </a:prstGeom>
                      <a:no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 dirty="0">
                          <a:solidFill>
                            <a:srgbClr val="1F2FAE"/>
                          </a:solidFill>
                        </a:endParaRPr>
                      </a:p>
                    </p:txBody>
                  </p:sp>
                  <p:sp>
                    <p:nvSpPr>
                      <p:cNvPr id="87" name="Или 86">
                        <a:extLst>
                          <a:ext uri="{FF2B5EF4-FFF2-40B4-BE49-F238E27FC236}">
                            <a16:creationId xmlns:a16="http://schemas.microsoft.com/office/drawing/2014/main" id="{E12B1AF2-A484-A2F7-F04F-434555936F7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18777" y="141523"/>
                        <a:ext cx="6120000" cy="6120000"/>
                      </a:xfrm>
                      <a:prstGeom prst="flowChartOr">
                        <a:avLst/>
                      </a:prstGeom>
                      <a:no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 dirty="0">
                          <a:solidFill>
                            <a:srgbClr val="1F2FAE"/>
                          </a:solidFill>
                        </a:endParaRPr>
                      </a:p>
                    </p:txBody>
                  </p:sp>
                </p:grpSp>
              </p:grpSp>
              <p:sp>
                <p:nvSpPr>
                  <p:cNvPr id="79" name="Или 78">
                    <a:extLst>
                      <a:ext uri="{FF2B5EF4-FFF2-40B4-BE49-F238E27FC236}">
                        <a16:creationId xmlns:a16="http://schemas.microsoft.com/office/drawing/2014/main" id="{C68519F1-43CB-4A94-673A-B504BD8A79AA}"/>
                      </a:ext>
                    </a:extLst>
                  </p:cNvPr>
                  <p:cNvSpPr/>
                  <p:nvPr/>
                </p:nvSpPr>
                <p:spPr>
                  <a:xfrm rot="1992686">
                    <a:off x="3219369" y="372401"/>
                    <a:ext cx="6120000" cy="6120000"/>
                  </a:xfrm>
                  <a:prstGeom prst="flowChartOr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dirty="0">
                      <a:solidFill>
                        <a:srgbClr val="1F2FAE"/>
                      </a:solidFill>
                    </a:endParaRPr>
                  </a:p>
                </p:txBody>
              </p:sp>
              <p:sp>
                <p:nvSpPr>
                  <p:cNvPr id="80" name="Или 79">
                    <a:extLst>
                      <a:ext uri="{FF2B5EF4-FFF2-40B4-BE49-F238E27FC236}">
                        <a16:creationId xmlns:a16="http://schemas.microsoft.com/office/drawing/2014/main" id="{7D203F1F-C6F1-EF97-65DE-95CB1051E444}"/>
                      </a:ext>
                    </a:extLst>
                  </p:cNvPr>
                  <p:cNvSpPr/>
                  <p:nvPr/>
                </p:nvSpPr>
                <p:spPr>
                  <a:xfrm rot="3355072">
                    <a:off x="3219370" y="372402"/>
                    <a:ext cx="6120000" cy="6120000"/>
                  </a:xfrm>
                  <a:prstGeom prst="flowChartOr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dirty="0">
                      <a:solidFill>
                        <a:srgbClr val="1F2FAE"/>
                      </a:solidFill>
                    </a:endParaRPr>
                  </a:p>
                </p:txBody>
              </p:sp>
              <p:sp>
                <p:nvSpPr>
                  <p:cNvPr id="81" name="Или 80">
                    <a:extLst>
                      <a:ext uri="{FF2B5EF4-FFF2-40B4-BE49-F238E27FC236}">
                        <a16:creationId xmlns:a16="http://schemas.microsoft.com/office/drawing/2014/main" id="{68953B44-0D3C-22AC-C6C8-EE002E0F8C65}"/>
                      </a:ext>
                    </a:extLst>
                  </p:cNvPr>
                  <p:cNvSpPr/>
                  <p:nvPr/>
                </p:nvSpPr>
                <p:spPr>
                  <a:xfrm rot="664955">
                    <a:off x="3219371" y="372402"/>
                    <a:ext cx="6120000" cy="6120000"/>
                  </a:xfrm>
                  <a:prstGeom prst="flowChartOr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dirty="0">
                      <a:solidFill>
                        <a:srgbClr val="1F2FAE"/>
                      </a:solidFill>
                    </a:endParaRPr>
                  </a:p>
                </p:txBody>
              </p:sp>
              <p:sp>
                <p:nvSpPr>
                  <p:cNvPr id="82" name="Или 81">
                    <a:extLst>
                      <a:ext uri="{FF2B5EF4-FFF2-40B4-BE49-F238E27FC236}">
                        <a16:creationId xmlns:a16="http://schemas.microsoft.com/office/drawing/2014/main" id="{C2B7F5CE-91DB-9B7B-3E0B-36CF9272E077}"/>
                      </a:ext>
                    </a:extLst>
                  </p:cNvPr>
                  <p:cNvSpPr/>
                  <p:nvPr/>
                </p:nvSpPr>
                <p:spPr>
                  <a:xfrm rot="20986016">
                    <a:off x="3212610" y="372402"/>
                    <a:ext cx="6120000" cy="6120000"/>
                  </a:xfrm>
                  <a:prstGeom prst="flowChartOr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dirty="0">
                      <a:solidFill>
                        <a:srgbClr val="1F2FAE"/>
                      </a:solidFill>
                    </a:endParaRPr>
                  </a:p>
                </p:txBody>
              </p:sp>
            </p:grpSp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39965245-9356-2F01-1C31-53A2A4453C51}"/>
                    </a:ext>
                  </a:extLst>
                </p:cNvPr>
                <p:cNvSpPr txBox="1"/>
                <p:nvPr/>
              </p:nvSpPr>
              <p:spPr>
                <a:xfrm rot="295220">
                  <a:off x="3063146" y="3053895"/>
                  <a:ext cx="1445973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1F2FAE"/>
                      </a:solidFill>
                      <a:latin typeface=""/>
                    </a:rPr>
                    <a:t>Аппаратура</a:t>
                  </a:r>
                </a:p>
              </p:txBody>
            </p:sp>
            <p:sp>
              <p:nvSpPr>
                <p:cNvPr id="70" name="TextBox 69">
                  <a:extLst>
                    <a:ext uri="{FF2B5EF4-FFF2-40B4-BE49-F238E27FC236}">
                      <a16:creationId xmlns:a16="http://schemas.microsoft.com/office/drawing/2014/main" id="{9D48F8E5-3DBA-DEE9-2144-461BAD2498A0}"/>
                    </a:ext>
                  </a:extLst>
                </p:cNvPr>
                <p:cNvSpPr txBox="1"/>
                <p:nvPr/>
              </p:nvSpPr>
              <p:spPr>
                <a:xfrm rot="1559110">
                  <a:off x="3288304" y="2236936"/>
                  <a:ext cx="1524776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1F2FAE"/>
                      </a:solidFill>
                      <a:latin typeface=""/>
                    </a:rPr>
                    <a:t>Актовый зал</a:t>
                  </a:r>
                </a:p>
              </p:txBody>
            </p:sp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id="{9C1043B1-0780-C17C-53A9-C9398CECBD32}"/>
                    </a:ext>
                  </a:extLst>
                </p:cNvPr>
                <p:cNvSpPr txBox="1"/>
                <p:nvPr/>
              </p:nvSpPr>
              <p:spPr>
                <a:xfrm rot="4384039">
                  <a:off x="4748474" y="1043820"/>
                  <a:ext cx="1420325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1F2FAE"/>
                      </a:solidFill>
                      <a:latin typeface=""/>
                    </a:rPr>
                    <a:t>Материалы</a:t>
                  </a:r>
                </a:p>
              </p:txBody>
            </p:sp>
            <p:sp>
              <p:nvSpPr>
                <p:cNvPr id="73" name="TextBox 72">
                  <a:extLst>
                    <a:ext uri="{FF2B5EF4-FFF2-40B4-BE49-F238E27FC236}">
                      <a16:creationId xmlns:a16="http://schemas.microsoft.com/office/drawing/2014/main" id="{22999C9B-4A5B-022E-53A7-2D063A4AEB0F}"/>
                    </a:ext>
                  </a:extLst>
                </p:cNvPr>
                <p:cNvSpPr txBox="1"/>
                <p:nvPr/>
              </p:nvSpPr>
              <p:spPr>
                <a:xfrm rot="5745514">
                  <a:off x="5909939" y="661891"/>
                  <a:ext cx="878767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1F2FAE"/>
                      </a:solidFill>
                      <a:latin typeface=""/>
                    </a:rPr>
                    <a:t>Дождь</a:t>
                  </a:r>
                </a:p>
              </p:txBody>
            </p:sp>
            <p:sp>
              <p:nvSpPr>
                <p:cNvPr id="77" name="TextBox 76">
                  <a:extLst>
                    <a:ext uri="{FF2B5EF4-FFF2-40B4-BE49-F238E27FC236}">
                      <a16:creationId xmlns:a16="http://schemas.microsoft.com/office/drawing/2014/main" id="{C2C3DCB5-EAA6-8CE5-9A85-C2B9C042E68E}"/>
                    </a:ext>
                  </a:extLst>
                </p:cNvPr>
                <p:cNvSpPr txBox="1"/>
                <p:nvPr/>
              </p:nvSpPr>
              <p:spPr>
                <a:xfrm rot="2853654">
                  <a:off x="3818857" y="1691847"/>
                  <a:ext cx="1947393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1F2FAE"/>
                      </a:solidFill>
                      <a:latin typeface=""/>
                    </a:rPr>
                    <a:t>Спортинвентарь</a:t>
                  </a:r>
                </a:p>
              </p:txBody>
            </p:sp>
          </p:grp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308A7515-6FF4-898E-4E29-43969E99777F}"/>
                  </a:ext>
                </a:extLst>
              </p:cNvPr>
              <p:cNvSpPr txBox="1"/>
              <p:nvPr/>
            </p:nvSpPr>
            <p:spPr>
              <a:xfrm rot="8231230">
                <a:off x="6164410" y="2159934"/>
                <a:ext cx="2670920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dirty="0">
                    <a:solidFill>
                      <a:srgbClr val="1F2FAE"/>
                    </a:solidFill>
                    <a:latin typeface=""/>
                  </a:rPr>
                  <a:t>Выключение 3 участников на 3 мин</a:t>
                </a:r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DE258FD-549B-9E45-177E-585200B372E3}"/>
                </a:ext>
              </a:extLst>
            </p:cNvPr>
            <p:cNvSpPr txBox="1"/>
            <p:nvPr/>
          </p:nvSpPr>
          <p:spPr>
            <a:xfrm rot="8709332">
              <a:off x="8598591" y="2388401"/>
              <a:ext cx="56752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ru-RU" dirty="0">
                  <a:solidFill>
                    <a:srgbClr val="1F2FAE"/>
                  </a:solidFill>
                  <a:latin typeface=""/>
                </a:rPr>
                <a:t>Чат</a:t>
              </a:r>
            </a:p>
          </p:txBody>
        </p:sp>
      </p:grpSp>
      <p:pic>
        <p:nvPicPr>
          <p:cNvPr id="88" name="Рисунок 87">
            <a:extLst>
              <a:ext uri="{FF2B5EF4-FFF2-40B4-BE49-F238E27FC236}">
                <a16:creationId xmlns:a16="http://schemas.microsoft.com/office/drawing/2014/main" id="{87F1F321-0FA9-EE44-B375-14C52C1B85A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40948" b="40948"/>
          <a:stretch/>
        </p:blipFill>
        <p:spPr>
          <a:xfrm>
            <a:off x="6133564" y="2466116"/>
            <a:ext cx="127583" cy="145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61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B0153BB-33DC-1268-4E0B-4FD119FA3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1AFEADB-F9EE-3EC9-D660-EB2156591D49}"/>
              </a:ext>
            </a:extLst>
          </p:cNvPr>
          <p:cNvSpPr txBox="1"/>
          <p:nvPr/>
        </p:nvSpPr>
        <p:spPr>
          <a:xfrm>
            <a:off x="1148937" y="44146"/>
            <a:ext cx="56925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chemeClr val="bg2">
                    <a:lumMod val="75000"/>
                  </a:schemeClr>
                </a:solidFill>
                <a:latin typeface="Vasek" panose="02000500000000090000" pitchFamily="2" charset="0"/>
              </a:rPr>
              <a:t>Производственные ограничения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C40AAD1-E9B2-3F4D-C832-E750F5DEA8A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444211" y="-451754"/>
            <a:ext cx="1366678" cy="1512070"/>
          </a:xfrm>
          <a:prstGeom prst="rect">
            <a:avLst/>
          </a:prstGeom>
        </p:spPr>
      </p:pic>
      <p:pic>
        <p:nvPicPr>
          <p:cNvPr id="6" name="Рисунок 5">
            <a:hlinkClick r:id="rId4" action="ppaction://hlinksldjump"/>
            <a:extLst>
              <a:ext uri="{FF2B5EF4-FFF2-40B4-BE49-F238E27FC236}">
                <a16:creationId xmlns:a16="http://schemas.microsoft.com/office/drawing/2014/main" id="{6085ADC5-4135-BAA7-CB66-D127B71D15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467" y="2979758"/>
            <a:ext cx="1542132" cy="1570206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3B351631-4864-4156-6B72-7240A8E4CF7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64562" y="1511563"/>
            <a:ext cx="1542132" cy="1570206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861A08E6-5F95-1BA3-B0B6-D79CBBAB7379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58095" y="1511563"/>
            <a:ext cx="1542132" cy="1570206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6B72FBDB-F84E-6E4E-D017-821E7529F21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251628" y="1511563"/>
            <a:ext cx="1542132" cy="1570206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0F564EDB-4DCF-21A3-2AE1-B7B0B6D8CC0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64562" y="3081769"/>
            <a:ext cx="1542132" cy="1570206"/>
          </a:xfrm>
          <a:prstGeom prst="rect">
            <a:avLst/>
          </a:prstGeom>
        </p:spPr>
      </p:pic>
      <p:pic>
        <p:nvPicPr>
          <p:cNvPr id="78" name="Рисунок 77">
            <a:extLst>
              <a:ext uri="{FF2B5EF4-FFF2-40B4-BE49-F238E27FC236}">
                <a16:creationId xmlns:a16="http://schemas.microsoft.com/office/drawing/2014/main" id="{49EFBB40-2CAB-869B-BBBD-0A7417AC17D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58095" y="3081769"/>
            <a:ext cx="1542132" cy="1570206"/>
          </a:xfrm>
          <a:prstGeom prst="rect">
            <a:avLst/>
          </a:prstGeom>
        </p:spPr>
      </p:pic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666080E2-A2D5-CE11-A8F4-98D4BFEE43D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251628" y="3081769"/>
            <a:ext cx="1542132" cy="1570206"/>
          </a:xfrm>
          <a:prstGeom prst="rect">
            <a:avLst/>
          </a:prstGeom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1704C7B5-46BB-3AE4-10B5-1E3345FB650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945161" y="1511563"/>
            <a:ext cx="1542132" cy="1570206"/>
          </a:xfrm>
          <a:prstGeom prst="rect">
            <a:avLst/>
          </a:prstGeom>
        </p:spPr>
      </p:pic>
      <p:pic>
        <p:nvPicPr>
          <p:cNvPr id="81" name="Рисунок 80">
            <a:extLst>
              <a:ext uri="{FF2B5EF4-FFF2-40B4-BE49-F238E27FC236}">
                <a16:creationId xmlns:a16="http://schemas.microsoft.com/office/drawing/2014/main" id="{6185A893-6251-BA7F-DFE1-2E8A90C69FD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945161" y="3081769"/>
            <a:ext cx="1542132" cy="1570206"/>
          </a:xfrm>
          <a:prstGeom prst="rect">
            <a:avLst/>
          </a:prstGeom>
        </p:spPr>
      </p:pic>
      <p:sp>
        <p:nvSpPr>
          <p:cNvPr id="82" name="TextBox 81">
            <a:extLst>
              <a:ext uri="{FF2B5EF4-FFF2-40B4-BE49-F238E27FC236}">
                <a16:creationId xmlns:a16="http://schemas.microsoft.com/office/drawing/2014/main" id="{0DF3B139-646A-2A68-EA0E-73DD1753E6C1}"/>
              </a:ext>
            </a:extLst>
          </p:cNvPr>
          <p:cNvSpPr txBox="1"/>
          <p:nvPr/>
        </p:nvSpPr>
        <p:spPr>
          <a:xfrm>
            <a:off x="3977851" y="2096611"/>
            <a:ext cx="13155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>
                <a:solidFill>
                  <a:srgbClr val="13308F"/>
                </a:solidFill>
                <a:latin typeface=""/>
              </a:rPr>
              <a:t>Спортзал</a:t>
            </a:r>
            <a:endParaRPr lang="ru-RU" sz="2800" dirty="0">
              <a:solidFill>
                <a:srgbClr val="13308F"/>
              </a:solidFill>
              <a:latin typeface="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8AC7441-7CCD-95AE-C077-D76E569BD1B9}"/>
              </a:ext>
            </a:extLst>
          </p:cNvPr>
          <p:cNvSpPr txBox="1"/>
          <p:nvPr/>
        </p:nvSpPr>
        <p:spPr>
          <a:xfrm>
            <a:off x="5323607" y="1788835"/>
            <a:ext cx="20111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13308F"/>
                </a:solidFill>
                <a:latin typeface=""/>
              </a:rPr>
              <a:t>Открытая спортивная площадка</a:t>
            </a:r>
            <a:endParaRPr lang="ru-RU" sz="2800" dirty="0">
              <a:solidFill>
                <a:srgbClr val="13308F"/>
              </a:solidFill>
              <a:latin typeface="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F5F378B-9404-59D9-4AA3-806884397E4D}"/>
              </a:ext>
            </a:extLst>
          </p:cNvPr>
          <p:cNvSpPr txBox="1"/>
          <p:nvPr/>
        </p:nvSpPr>
        <p:spPr>
          <a:xfrm>
            <a:off x="7017140" y="2096611"/>
            <a:ext cx="20111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13308F"/>
                </a:solidFill>
                <a:latin typeface=""/>
              </a:rPr>
              <a:t>Природа</a:t>
            </a:r>
            <a:endParaRPr lang="ru-RU" sz="2800" dirty="0">
              <a:solidFill>
                <a:srgbClr val="13308F"/>
              </a:solidFill>
              <a:latin typeface="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0E055248-F916-673E-DDBC-B0F67C3258E1}"/>
              </a:ext>
            </a:extLst>
          </p:cNvPr>
          <p:cNvSpPr txBox="1"/>
          <p:nvPr/>
        </p:nvSpPr>
        <p:spPr>
          <a:xfrm>
            <a:off x="8710673" y="3666817"/>
            <a:ext cx="20111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>
                <a:solidFill>
                  <a:srgbClr val="13308F"/>
                </a:solidFill>
                <a:latin typeface=""/>
              </a:rPr>
              <a:t>Дискозал</a:t>
            </a:r>
            <a:endParaRPr lang="ru-RU" sz="2800" dirty="0">
              <a:solidFill>
                <a:srgbClr val="13308F"/>
              </a:solidFill>
              <a:latin typeface="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E53C63E1-6A6B-4CE4-D2DA-5D941E554FC5}"/>
              </a:ext>
            </a:extLst>
          </p:cNvPr>
          <p:cNvSpPr txBox="1"/>
          <p:nvPr/>
        </p:nvSpPr>
        <p:spPr>
          <a:xfrm>
            <a:off x="3887024" y="3512929"/>
            <a:ext cx="14972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>
                <a:solidFill>
                  <a:srgbClr val="13308F"/>
                </a:solidFill>
                <a:latin typeface=""/>
              </a:rPr>
              <a:t>Кружковый</a:t>
            </a:r>
          </a:p>
          <a:p>
            <a:pPr algn="ctr"/>
            <a:r>
              <a:rPr lang="ru-RU" sz="2000" dirty="0">
                <a:solidFill>
                  <a:srgbClr val="13308F"/>
                </a:solidFill>
                <a:latin typeface=""/>
              </a:rPr>
              <a:t>корпус</a:t>
            </a:r>
            <a:endParaRPr lang="ru-RU" sz="2800" dirty="0">
              <a:solidFill>
                <a:srgbClr val="13308F"/>
              </a:solidFill>
              <a:latin typeface="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F26AE073-E969-E86F-6AB0-48871DBDE91B}"/>
              </a:ext>
            </a:extLst>
          </p:cNvPr>
          <p:cNvSpPr txBox="1"/>
          <p:nvPr/>
        </p:nvSpPr>
        <p:spPr>
          <a:xfrm>
            <a:off x="5864930" y="3666817"/>
            <a:ext cx="9284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>
                <a:solidFill>
                  <a:srgbClr val="13308F"/>
                </a:solidFill>
                <a:latin typeface=""/>
              </a:rPr>
              <a:t>Музей</a:t>
            </a:r>
            <a:endParaRPr lang="ru-RU" sz="2800" dirty="0">
              <a:solidFill>
                <a:srgbClr val="13308F"/>
              </a:solidFill>
              <a:latin typeface="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AC42109-08C4-A5DF-1724-6DE5DCB9112C}"/>
              </a:ext>
            </a:extLst>
          </p:cNvPr>
          <p:cNvSpPr txBox="1"/>
          <p:nvPr/>
        </p:nvSpPr>
        <p:spPr>
          <a:xfrm>
            <a:off x="8752217" y="2096611"/>
            <a:ext cx="20111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13308F"/>
                </a:solidFill>
                <a:latin typeface=""/>
              </a:rPr>
              <a:t>На территории</a:t>
            </a:r>
            <a:endParaRPr lang="ru-RU" sz="2800" dirty="0">
              <a:solidFill>
                <a:srgbClr val="13308F"/>
              </a:solidFill>
              <a:latin typeface="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9AAD33B6-6CB3-5143-8310-6FB29E5BDF55}"/>
              </a:ext>
            </a:extLst>
          </p:cNvPr>
          <p:cNvSpPr txBox="1"/>
          <p:nvPr/>
        </p:nvSpPr>
        <p:spPr>
          <a:xfrm>
            <a:off x="6944790" y="3672444"/>
            <a:ext cx="2083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13308F"/>
                </a:solidFill>
                <a:latin typeface=""/>
              </a:rPr>
              <a:t>За территорией</a:t>
            </a:r>
            <a:endParaRPr lang="ru-RU" sz="2800" dirty="0">
              <a:solidFill>
                <a:srgbClr val="13308F"/>
              </a:solidFill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59350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B0153BB-33DC-1268-4E0B-4FD119FA3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1AFEADB-F9EE-3EC9-D660-EB2156591D49}"/>
              </a:ext>
            </a:extLst>
          </p:cNvPr>
          <p:cNvSpPr txBox="1"/>
          <p:nvPr/>
        </p:nvSpPr>
        <p:spPr>
          <a:xfrm>
            <a:off x="1148937" y="44146"/>
            <a:ext cx="56925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chemeClr val="bg2">
                    <a:lumMod val="75000"/>
                  </a:schemeClr>
                </a:solidFill>
                <a:latin typeface="Vasek" panose="02000500000000090000" pitchFamily="2" charset="0"/>
              </a:rPr>
              <a:t>Производственные ограничения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C40AAD1-E9B2-3F4D-C832-E750F5DEA8A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444211" y="-451754"/>
            <a:ext cx="1366678" cy="1512070"/>
          </a:xfrm>
          <a:prstGeom prst="rect">
            <a:avLst/>
          </a:prstGeom>
        </p:spPr>
      </p:pic>
      <p:pic>
        <p:nvPicPr>
          <p:cNvPr id="4" name="Рисунок 3">
            <a:hlinkClick r:id="rId4" action="ppaction://hlinksldjump"/>
            <a:extLst>
              <a:ext uri="{FF2B5EF4-FFF2-40B4-BE49-F238E27FC236}">
                <a16:creationId xmlns:a16="http://schemas.microsoft.com/office/drawing/2014/main" id="{5AF9CAB2-9F67-7CAD-7A57-DABEC17453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467" y="2979251"/>
            <a:ext cx="1542132" cy="1570206"/>
          </a:xfrm>
          <a:prstGeom prst="rect">
            <a:avLst/>
          </a:prstGeom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1E405472-3015-8A68-161E-C271D556869D}"/>
              </a:ext>
            </a:extLst>
          </p:cNvPr>
          <p:cNvGrpSpPr/>
          <p:nvPr/>
        </p:nvGrpSpPr>
        <p:grpSpPr>
          <a:xfrm>
            <a:off x="3032619" y="686179"/>
            <a:ext cx="6126762" cy="6126806"/>
            <a:chOff x="3032618" y="379124"/>
            <a:chExt cx="6126762" cy="6126806"/>
          </a:xfrm>
          <a:effectLst>
            <a:glow rad="12056">
              <a:schemeClr val="accent1">
                <a:alpha val="40000"/>
              </a:schemeClr>
            </a:glow>
          </a:effectLst>
        </p:grpSpPr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197C8B72-642C-8118-CB2A-04FC13AB695B}"/>
                </a:ext>
              </a:extLst>
            </p:cNvPr>
            <p:cNvGrpSpPr/>
            <p:nvPr/>
          </p:nvGrpSpPr>
          <p:grpSpPr>
            <a:xfrm>
              <a:off x="3032618" y="379124"/>
              <a:ext cx="6126762" cy="6126806"/>
              <a:chOff x="3032618" y="379124"/>
              <a:chExt cx="6126762" cy="6126806"/>
            </a:xfrm>
          </p:grpSpPr>
          <p:grpSp>
            <p:nvGrpSpPr>
              <p:cNvPr id="11" name="Группа 10">
                <a:extLst>
                  <a:ext uri="{FF2B5EF4-FFF2-40B4-BE49-F238E27FC236}">
                    <a16:creationId xmlns:a16="http://schemas.microsoft.com/office/drawing/2014/main" id="{F6C1C6BF-1F5E-CA20-8BBF-60F5A1D0FA3F}"/>
                  </a:ext>
                </a:extLst>
              </p:cNvPr>
              <p:cNvGrpSpPr/>
              <p:nvPr/>
            </p:nvGrpSpPr>
            <p:grpSpPr>
              <a:xfrm>
                <a:off x="3032618" y="379124"/>
                <a:ext cx="6126762" cy="6126806"/>
                <a:chOff x="3032618" y="379124"/>
                <a:chExt cx="6126762" cy="6126806"/>
              </a:xfrm>
            </p:grpSpPr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11F1700A-FB4B-D4C3-C039-CF6FA1F7B1F9}"/>
                    </a:ext>
                  </a:extLst>
                </p:cNvPr>
                <p:cNvSpPr txBox="1"/>
                <p:nvPr/>
              </p:nvSpPr>
              <p:spPr>
                <a:xfrm rot="7059096">
                  <a:off x="7198880" y="824296"/>
                  <a:ext cx="35939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1F2FAE"/>
                      </a:solidFill>
                      <a:latin typeface=""/>
                    </a:rPr>
                    <a:t>Ф</a:t>
                  </a:r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47BF460F-4183-F11C-FD17-0A00C9D75A72}"/>
                    </a:ext>
                  </a:extLst>
                </p:cNvPr>
                <p:cNvSpPr txBox="1"/>
                <p:nvPr/>
              </p:nvSpPr>
              <p:spPr>
                <a:xfrm rot="7586499">
                  <a:off x="7702488" y="1143094"/>
                  <a:ext cx="33054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1F2FAE"/>
                      </a:solidFill>
                      <a:latin typeface=""/>
                    </a:rPr>
                    <a:t>У</a:t>
                  </a:r>
                </a:p>
              </p:txBody>
            </p:sp>
            <p:grpSp>
              <p:nvGrpSpPr>
                <p:cNvPr id="32" name="Группа 31">
                  <a:extLst>
                    <a:ext uri="{FF2B5EF4-FFF2-40B4-BE49-F238E27FC236}">
                      <a16:creationId xmlns:a16="http://schemas.microsoft.com/office/drawing/2014/main" id="{44A92615-866E-888E-BE7A-AAB496AB7578}"/>
                    </a:ext>
                  </a:extLst>
                </p:cNvPr>
                <p:cNvGrpSpPr/>
                <p:nvPr/>
              </p:nvGrpSpPr>
              <p:grpSpPr>
                <a:xfrm>
                  <a:off x="3032618" y="379124"/>
                  <a:ext cx="6126762" cy="6126806"/>
                  <a:chOff x="3032618" y="379124"/>
                  <a:chExt cx="6126762" cy="6126806"/>
                </a:xfrm>
              </p:grpSpPr>
              <p:grpSp>
                <p:nvGrpSpPr>
                  <p:cNvPr id="42" name="Группа 41">
                    <a:extLst>
                      <a:ext uri="{FF2B5EF4-FFF2-40B4-BE49-F238E27FC236}">
                        <a16:creationId xmlns:a16="http://schemas.microsoft.com/office/drawing/2014/main" id="{BA6F8C63-A022-3B81-4AAC-495BA04388CA}"/>
                      </a:ext>
                    </a:extLst>
                  </p:cNvPr>
                  <p:cNvGrpSpPr/>
                  <p:nvPr/>
                </p:nvGrpSpPr>
                <p:grpSpPr>
                  <a:xfrm>
                    <a:off x="3032618" y="379124"/>
                    <a:ext cx="6126762" cy="6126806"/>
                    <a:chOff x="3212609" y="365597"/>
                    <a:chExt cx="6126762" cy="6126806"/>
                  </a:xfrm>
                </p:grpSpPr>
                <p:grpSp>
                  <p:nvGrpSpPr>
                    <p:cNvPr id="53" name="Группа 52">
                      <a:extLst>
                        <a:ext uri="{FF2B5EF4-FFF2-40B4-BE49-F238E27FC236}">
                          <a16:creationId xmlns:a16="http://schemas.microsoft.com/office/drawing/2014/main" id="{CEFC0BED-5EE2-45F9-0BE2-6CC9F300A41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212609" y="365597"/>
                      <a:ext cx="6126762" cy="6126806"/>
                      <a:chOff x="5146340" y="418587"/>
                      <a:chExt cx="6126762" cy="6126806"/>
                    </a:xfrm>
                  </p:grpSpPr>
                  <p:sp>
                    <p:nvSpPr>
                      <p:cNvPr id="58" name="Или 57">
                        <a:extLst>
                          <a:ext uri="{FF2B5EF4-FFF2-40B4-BE49-F238E27FC236}">
                            <a16:creationId xmlns:a16="http://schemas.microsoft.com/office/drawing/2014/main" id="{1A015ABC-E76A-C772-F075-312FE8857B69}"/>
                          </a:ext>
                        </a:extLst>
                      </p:cNvPr>
                      <p:cNvSpPr/>
                      <p:nvPr/>
                    </p:nvSpPr>
                    <p:spPr>
                      <a:xfrm rot="1327054">
                        <a:off x="5153102" y="425393"/>
                        <a:ext cx="6120000" cy="6120000"/>
                      </a:xfrm>
                      <a:prstGeom prst="flowChartOr">
                        <a:avLst/>
                      </a:prstGeom>
                      <a:no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 dirty="0">
                          <a:solidFill>
                            <a:srgbClr val="1F2FAE"/>
                          </a:solidFill>
                        </a:endParaRPr>
                      </a:p>
                    </p:txBody>
                  </p:sp>
                  <p:sp>
                    <p:nvSpPr>
                      <p:cNvPr id="59" name="Или 58">
                        <a:extLst>
                          <a:ext uri="{FF2B5EF4-FFF2-40B4-BE49-F238E27FC236}">
                            <a16:creationId xmlns:a16="http://schemas.microsoft.com/office/drawing/2014/main" id="{ADAA4196-ECC4-614A-48A8-0D4CB2526FFF}"/>
                          </a:ext>
                        </a:extLst>
                      </p:cNvPr>
                      <p:cNvSpPr/>
                      <p:nvPr/>
                    </p:nvSpPr>
                    <p:spPr>
                      <a:xfrm rot="20286695">
                        <a:off x="5146340" y="425391"/>
                        <a:ext cx="6120000" cy="6120000"/>
                      </a:xfrm>
                      <a:prstGeom prst="flowChartOr">
                        <a:avLst/>
                      </a:prstGeom>
                      <a:no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 dirty="0">
                          <a:solidFill>
                            <a:srgbClr val="1F2FAE"/>
                          </a:solidFill>
                        </a:endParaRPr>
                      </a:p>
                    </p:txBody>
                  </p:sp>
                  <p:grpSp>
                    <p:nvGrpSpPr>
                      <p:cNvPr id="60" name="Группа 59">
                        <a:extLst>
                          <a:ext uri="{FF2B5EF4-FFF2-40B4-BE49-F238E27FC236}">
                            <a16:creationId xmlns:a16="http://schemas.microsoft.com/office/drawing/2014/main" id="{D9F16F06-9E9A-A8CC-5F3F-ED25FD1C082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153102" y="418587"/>
                        <a:ext cx="6120000" cy="6126806"/>
                        <a:chOff x="3618777" y="134717"/>
                        <a:chExt cx="6120000" cy="6126806"/>
                      </a:xfrm>
                    </p:grpSpPr>
                    <p:sp>
                      <p:nvSpPr>
                        <p:cNvPr id="61" name="Или 60">
                          <a:extLst>
                            <a:ext uri="{FF2B5EF4-FFF2-40B4-BE49-F238E27FC236}">
                              <a16:creationId xmlns:a16="http://schemas.microsoft.com/office/drawing/2014/main" id="{E563D072-D377-8F20-019F-E56D819C506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18904476">
                          <a:off x="3618777" y="134717"/>
                          <a:ext cx="6120000" cy="6120000"/>
                        </a:xfrm>
                        <a:prstGeom prst="flowChartOr">
                          <a:avLst/>
                        </a:prstGeom>
                        <a:no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15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 dirty="0">
                            <a:solidFill>
                              <a:srgbClr val="1F2FAE"/>
                            </a:solidFill>
                          </a:endParaRPr>
                        </a:p>
                      </p:txBody>
                    </p:sp>
                    <p:sp>
                      <p:nvSpPr>
                        <p:cNvPr id="62" name="Или 61">
                          <a:extLst>
                            <a:ext uri="{FF2B5EF4-FFF2-40B4-BE49-F238E27FC236}">
                              <a16:creationId xmlns:a16="http://schemas.microsoft.com/office/drawing/2014/main" id="{61DE19AF-496B-BC04-BEFA-6ED80404218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18777" y="141523"/>
                          <a:ext cx="6120000" cy="6120000"/>
                        </a:xfrm>
                        <a:prstGeom prst="flowChartOr">
                          <a:avLst/>
                        </a:prstGeom>
                        <a:noFill/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15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 dirty="0">
                            <a:solidFill>
                              <a:srgbClr val="1F2FAE"/>
                            </a:solidFill>
                          </a:endParaRPr>
                        </a:p>
                      </p:txBody>
                    </p:sp>
                  </p:grpSp>
                </p:grpSp>
                <p:sp>
                  <p:nvSpPr>
                    <p:cNvPr id="54" name="Или 53">
                      <a:extLst>
                        <a:ext uri="{FF2B5EF4-FFF2-40B4-BE49-F238E27FC236}">
                          <a16:creationId xmlns:a16="http://schemas.microsoft.com/office/drawing/2014/main" id="{8F81711B-A824-A877-B543-B28C79A97EA3}"/>
                        </a:ext>
                      </a:extLst>
                    </p:cNvPr>
                    <p:cNvSpPr/>
                    <p:nvPr/>
                  </p:nvSpPr>
                  <p:spPr>
                    <a:xfrm rot="1992686">
                      <a:off x="3219369" y="372401"/>
                      <a:ext cx="6120000" cy="6120000"/>
                    </a:xfrm>
                    <a:prstGeom prst="flowChartOr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>
                        <a:solidFill>
                          <a:srgbClr val="1F2FAE"/>
                        </a:solidFill>
                      </a:endParaRPr>
                    </a:p>
                  </p:txBody>
                </p:sp>
                <p:sp>
                  <p:nvSpPr>
                    <p:cNvPr id="55" name="Или 54">
                      <a:extLst>
                        <a:ext uri="{FF2B5EF4-FFF2-40B4-BE49-F238E27FC236}">
                          <a16:creationId xmlns:a16="http://schemas.microsoft.com/office/drawing/2014/main" id="{0CF0E75C-D9F1-0C92-B090-89A8A603B79F}"/>
                        </a:ext>
                      </a:extLst>
                    </p:cNvPr>
                    <p:cNvSpPr/>
                    <p:nvPr/>
                  </p:nvSpPr>
                  <p:spPr>
                    <a:xfrm rot="3355072">
                      <a:off x="3219370" y="372402"/>
                      <a:ext cx="6120000" cy="6120000"/>
                    </a:xfrm>
                    <a:prstGeom prst="flowChartOr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>
                        <a:solidFill>
                          <a:srgbClr val="1F2FAE"/>
                        </a:solidFill>
                      </a:endParaRPr>
                    </a:p>
                  </p:txBody>
                </p:sp>
                <p:sp>
                  <p:nvSpPr>
                    <p:cNvPr id="56" name="Или 55">
                      <a:extLst>
                        <a:ext uri="{FF2B5EF4-FFF2-40B4-BE49-F238E27FC236}">
                          <a16:creationId xmlns:a16="http://schemas.microsoft.com/office/drawing/2014/main" id="{6D6E2040-E349-810A-A5CE-EBF2D70FE402}"/>
                        </a:ext>
                      </a:extLst>
                    </p:cNvPr>
                    <p:cNvSpPr/>
                    <p:nvPr/>
                  </p:nvSpPr>
                  <p:spPr>
                    <a:xfrm rot="664955">
                      <a:off x="3219371" y="372402"/>
                      <a:ext cx="6120000" cy="6120000"/>
                    </a:xfrm>
                    <a:prstGeom prst="flowChartOr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>
                        <a:solidFill>
                          <a:srgbClr val="1F2FAE"/>
                        </a:solidFill>
                      </a:endParaRPr>
                    </a:p>
                  </p:txBody>
                </p:sp>
                <p:sp>
                  <p:nvSpPr>
                    <p:cNvPr id="57" name="Или 56">
                      <a:extLst>
                        <a:ext uri="{FF2B5EF4-FFF2-40B4-BE49-F238E27FC236}">
                          <a16:creationId xmlns:a16="http://schemas.microsoft.com/office/drawing/2014/main" id="{8E8D17AB-1000-DBF1-2D33-754E262C3118}"/>
                        </a:ext>
                      </a:extLst>
                    </p:cNvPr>
                    <p:cNvSpPr/>
                    <p:nvPr/>
                  </p:nvSpPr>
                  <p:spPr>
                    <a:xfrm rot="20986016">
                      <a:off x="3212610" y="372402"/>
                      <a:ext cx="6120000" cy="6120000"/>
                    </a:xfrm>
                    <a:prstGeom prst="flowChartOr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>
                        <a:solidFill>
                          <a:srgbClr val="1F2FAE"/>
                        </a:solidFill>
                      </a:endParaRPr>
                    </a:p>
                  </p:txBody>
                </p:sp>
              </p:grpSp>
              <p:sp>
                <p:nvSpPr>
                  <p:cNvPr id="43" name="TextBox 42">
                    <a:extLst>
                      <a:ext uri="{FF2B5EF4-FFF2-40B4-BE49-F238E27FC236}">
                        <a16:creationId xmlns:a16="http://schemas.microsoft.com/office/drawing/2014/main" id="{C744B963-5E09-D1EE-9015-E8D45385AA3A}"/>
                      </a:ext>
                    </a:extLst>
                  </p:cNvPr>
                  <p:cNvSpPr txBox="1"/>
                  <p:nvPr/>
                </p:nvSpPr>
                <p:spPr>
                  <a:xfrm rot="295220">
                    <a:off x="3241341" y="3034451"/>
                    <a:ext cx="33855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1F2FAE"/>
                        </a:solidFill>
                        <a:latin typeface=""/>
                      </a:rPr>
                      <a:t>А</a:t>
                    </a:r>
                  </a:p>
                </p:txBody>
              </p:sp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C64FB2DB-87C8-FB12-E616-296D7FC5F704}"/>
                      </a:ext>
                    </a:extLst>
                  </p:cNvPr>
                  <p:cNvSpPr txBox="1"/>
                  <p:nvPr/>
                </p:nvSpPr>
                <p:spPr>
                  <a:xfrm rot="719643">
                    <a:off x="3311627" y="2530551"/>
                    <a:ext cx="41710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1F2FAE"/>
                        </a:solidFill>
                        <a:latin typeface=""/>
                      </a:rPr>
                      <a:t>Ю</a:t>
                    </a:r>
                  </a:p>
                </p:txBody>
              </p:sp>
              <p:sp>
                <p:nvSpPr>
                  <p:cNvPr id="45" name="TextBox 44">
                    <a:extLst>
                      <a:ext uri="{FF2B5EF4-FFF2-40B4-BE49-F238E27FC236}">
                        <a16:creationId xmlns:a16="http://schemas.microsoft.com/office/drawing/2014/main" id="{2ECEB696-9CF3-AB22-A20D-D188D46C646C}"/>
                      </a:ext>
                    </a:extLst>
                  </p:cNvPr>
                  <p:cNvSpPr txBox="1"/>
                  <p:nvPr/>
                </p:nvSpPr>
                <p:spPr>
                  <a:xfrm rot="1559110">
                    <a:off x="3487364" y="2021262"/>
                    <a:ext cx="351378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1F2FAE"/>
                        </a:solidFill>
                        <a:latin typeface=""/>
                      </a:rPr>
                      <a:t>Э</a:t>
                    </a:r>
                  </a:p>
                </p:txBody>
              </p:sp>
              <p:sp>
                <p:nvSpPr>
                  <p:cNvPr id="46" name="TextBox 45">
                    <a:extLst>
                      <a:ext uri="{FF2B5EF4-FFF2-40B4-BE49-F238E27FC236}">
                        <a16:creationId xmlns:a16="http://schemas.microsoft.com/office/drawing/2014/main" id="{09F49F89-5389-E5DF-5A66-1BA89158BEAD}"/>
                      </a:ext>
                    </a:extLst>
                  </p:cNvPr>
                  <p:cNvSpPr txBox="1"/>
                  <p:nvPr/>
                </p:nvSpPr>
                <p:spPr>
                  <a:xfrm rot="2251272">
                    <a:off x="3800176" y="1558029"/>
                    <a:ext cx="33695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1F2FAE"/>
                        </a:solidFill>
                        <a:latin typeface=""/>
                      </a:rPr>
                      <a:t>Ь</a:t>
                    </a:r>
                  </a:p>
                </p:txBody>
              </p:sp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id="{19E3320D-D5CF-109B-6EB2-294E487299C0}"/>
                      </a:ext>
                    </a:extLst>
                  </p:cNvPr>
                  <p:cNvSpPr txBox="1"/>
                  <p:nvPr/>
                </p:nvSpPr>
                <p:spPr>
                  <a:xfrm rot="4384039">
                    <a:off x="5142134" y="694473"/>
                    <a:ext cx="39626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1F2FAE"/>
                        </a:solidFill>
                        <a:latin typeface=""/>
                      </a:rPr>
                      <a:t>Ш</a:t>
                    </a:r>
                  </a:p>
                </p:txBody>
              </p:sp>
              <p:sp>
                <p:nvSpPr>
                  <p:cNvPr id="48" name="TextBox 47">
                    <a:extLst>
                      <a:ext uri="{FF2B5EF4-FFF2-40B4-BE49-F238E27FC236}">
                        <a16:creationId xmlns:a16="http://schemas.microsoft.com/office/drawing/2014/main" id="{575D5FA7-92D6-4676-4051-B77FC91FF1AA}"/>
                      </a:ext>
                    </a:extLst>
                  </p:cNvPr>
                  <p:cNvSpPr txBox="1"/>
                  <p:nvPr/>
                </p:nvSpPr>
                <p:spPr>
                  <a:xfrm rot="5745514">
                    <a:off x="6206576" y="543588"/>
                    <a:ext cx="356188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1F2FAE"/>
                        </a:solidFill>
                        <a:latin typeface=""/>
                      </a:rPr>
                      <a:t>Ц</a:t>
                    </a:r>
                  </a:p>
                </p:txBody>
              </p:sp>
              <p:sp>
                <p:nvSpPr>
                  <p:cNvPr id="49" name="TextBox 48">
                    <a:extLst>
                      <a:ext uri="{FF2B5EF4-FFF2-40B4-BE49-F238E27FC236}">
                        <a16:creationId xmlns:a16="http://schemas.microsoft.com/office/drawing/2014/main" id="{F837B6AC-0145-493E-7ECC-CCCBEB2F3EE7}"/>
                      </a:ext>
                    </a:extLst>
                  </p:cNvPr>
                  <p:cNvSpPr txBox="1"/>
                  <p:nvPr/>
                </p:nvSpPr>
                <p:spPr>
                  <a:xfrm rot="3727376">
                    <a:off x="4627669" y="895586"/>
                    <a:ext cx="40107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1F2FAE"/>
                        </a:solidFill>
                        <a:latin typeface=""/>
                      </a:rPr>
                      <a:t>Щ</a:t>
                    </a:r>
                  </a:p>
                </p:txBody>
              </p:sp>
              <p:sp>
                <p:nvSpPr>
                  <p:cNvPr id="50" name="TextBox 49">
                    <a:extLst>
                      <a:ext uri="{FF2B5EF4-FFF2-40B4-BE49-F238E27FC236}">
                        <a16:creationId xmlns:a16="http://schemas.microsoft.com/office/drawing/2014/main" id="{152AAAE8-CF58-6292-595E-4BA9BFB9F05C}"/>
                      </a:ext>
                    </a:extLst>
                  </p:cNvPr>
                  <p:cNvSpPr txBox="1"/>
                  <p:nvPr/>
                </p:nvSpPr>
                <p:spPr>
                  <a:xfrm rot="4970845">
                    <a:off x="5671282" y="558263"/>
                    <a:ext cx="33855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1F2FAE"/>
                        </a:solidFill>
                        <a:latin typeface=""/>
                      </a:rPr>
                      <a:t>Ч</a:t>
                    </a:r>
                  </a:p>
                </p:txBody>
              </p:sp>
              <p:sp>
                <p:nvSpPr>
                  <p:cNvPr id="51" name="TextBox 50">
                    <a:extLst>
                      <a:ext uri="{FF2B5EF4-FFF2-40B4-BE49-F238E27FC236}">
                        <a16:creationId xmlns:a16="http://schemas.microsoft.com/office/drawing/2014/main" id="{13745428-AA43-BEF8-3E11-98B210C8BB5A}"/>
                      </a:ext>
                    </a:extLst>
                  </p:cNvPr>
                  <p:cNvSpPr txBox="1"/>
                  <p:nvPr/>
                </p:nvSpPr>
                <p:spPr>
                  <a:xfrm rot="6348325">
                    <a:off x="6715886" y="631975"/>
                    <a:ext cx="33855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1F2FAE"/>
                        </a:solidFill>
                        <a:latin typeface=""/>
                      </a:rPr>
                      <a:t>Х</a:t>
                    </a:r>
                  </a:p>
                </p:txBody>
              </p:sp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BFAF2426-5242-0FC2-A1BB-286DFC00C1D1}"/>
                      </a:ext>
                    </a:extLst>
                  </p:cNvPr>
                  <p:cNvSpPr txBox="1"/>
                  <p:nvPr/>
                </p:nvSpPr>
                <p:spPr>
                  <a:xfrm rot="2747583">
                    <a:off x="4201478" y="1198242"/>
                    <a:ext cx="367408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1F2FAE"/>
                        </a:solidFill>
                        <a:latin typeface=""/>
                      </a:rPr>
                      <a:t>Ъ</a:t>
                    </a:r>
                  </a:p>
                </p:txBody>
              </p:sp>
            </p:grpSp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CBD0FB5A-B548-F2C3-D60F-F7FC60C3A9EA}"/>
                    </a:ext>
                  </a:extLst>
                </p:cNvPr>
                <p:cNvSpPr txBox="1"/>
                <p:nvPr/>
              </p:nvSpPr>
              <p:spPr>
                <a:xfrm rot="21047047">
                  <a:off x="3242142" y="3522157"/>
                  <a:ext cx="33695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1F2FAE"/>
                      </a:solidFill>
                      <a:latin typeface=""/>
                    </a:rPr>
                    <a:t>Б</a:t>
                  </a:r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3E763452-7189-866B-C34B-BD4477BE3324}"/>
                    </a:ext>
                  </a:extLst>
                </p:cNvPr>
                <p:cNvSpPr txBox="1"/>
                <p:nvPr/>
              </p:nvSpPr>
              <p:spPr>
                <a:xfrm rot="20649189">
                  <a:off x="3350902" y="4039017"/>
                  <a:ext cx="3385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1F2FAE"/>
                      </a:solidFill>
                      <a:latin typeface=""/>
                    </a:rPr>
                    <a:t>В</a:t>
                  </a:r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DF165445-3D29-C3E6-FF97-031E7A401352}"/>
                    </a:ext>
                  </a:extLst>
                </p:cNvPr>
                <p:cNvSpPr txBox="1"/>
                <p:nvPr/>
              </p:nvSpPr>
              <p:spPr>
                <a:xfrm rot="19775821">
                  <a:off x="3552830" y="4559951"/>
                  <a:ext cx="30970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1F2FAE"/>
                      </a:solidFill>
                      <a:latin typeface=""/>
                    </a:rPr>
                    <a:t>Г</a:t>
                  </a: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E72AD9CA-64E0-4851-A9F2-43B0DBFDFA91}"/>
                    </a:ext>
                  </a:extLst>
                </p:cNvPr>
                <p:cNvSpPr txBox="1"/>
                <p:nvPr/>
              </p:nvSpPr>
              <p:spPr>
                <a:xfrm rot="19037992">
                  <a:off x="3830254" y="4991854"/>
                  <a:ext cx="3417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1F2FAE"/>
                      </a:solidFill>
                      <a:latin typeface=""/>
                    </a:rPr>
                    <a:t>Д</a:t>
                  </a:r>
                </a:p>
              </p:txBody>
            </p:sp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E1806132-7715-EE1C-9470-4383EEFF0C89}"/>
                    </a:ext>
                  </a:extLst>
                </p:cNvPr>
                <p:cNvSpPr txBox="1"/>
                <p:nvPr/>
              </p:nvSpPr>
              <p:spPr>
                <a:xfrm rot="8231230">
                  <a:off x="8101713" y="1530827"/>
                  <a:ext cx="32573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1F2FAE"/>
                      </a:solidFill>
                      <a:latin typeface=""/>
                    </a:rPr>
                    <a:t>Т</a:t>
                  </a:r>
                </a:p>
              </p:txBody>
            </p:sp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11BF6B7A-F25F-8D67-B5ED-5F513DE90B66}"/>
                    </a:ext>
                  </a:extLst>
                </p:cNvPr>
                <p:cNvSpPr txBox="1"/>
                <p:nvPr/>
              </p:nvSpPr>
              <p:spPr>
                <a:xfrm rot="18423887">
                  <a:off x="4185376" y="5306154"/>
                  <a:ext cx="55656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1F2FAE"/>
                      </a:solidFill>
                      <a:latin typeface=""/>
                    </a:rPr>
                    <a:t>Е/Ё</a:t>
                  </a:r>
                  <a:endParaRPr lang="ru-RU" sz="1300" dirty="0">
                    <a:solidFill>
                      <a:srgbClr val="1F2FAE"/>
                    </a:solidFill>
                    <a:latin typeface=""/>
                  </a:endParaRP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87D7515C-843D-356E-38B2-C1EE9D3C8483}"/>
                    </a:ext>
                  </a:extLst>
                </p:cNvPr>
                <p:cNvSpPr txBox="1"/>
                <p:nvPr/>
              </p:nvSpPr>
              <p:spPr>
                <a:xfrm rot="16607456">
                  <a:off x="5643458" y="6023748"/>
                  <a:ext cx="35137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1F2FAE"/>
                      </a:solidFill>
                      <a:latin typeface=""/>
                    </a:rPr>
                    <a:t>И</a:t>
                  </a:r>
                </a:p>
              </p:txBody>
            </p:sp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79EB95B1-B2BB-A53D-7C93-AA9BEE6BE988}"/>
                    </a:ext>
                  </a:extLst>
                </p:cNvPr>
                <p:cNvSpPr txBox="1"/>
                <p:nvPr/>
              </p:nvSpPr>
              <p:spPr>
                <a:xfrm rot="17225460">
                  <a:off x="5144568" y="5917515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1F2FAE"/>
                      </a:solidFill>
                      <a:latin typeface=""/>
                    </a:rPr>
                    <a:t>З</a:t>
                  </a:r>
                </a:p>
              </p:txBody>
            </p: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DB4F2F0A-F6D6-2D7F-FDF1-53B2E8A04547}"/>
                    </a:ext>
                  </a:extLst>
                </p:cNvPr>
                <p:cNvSpPr txBox="1"/>
                <p:nvPr/>
              </p:nvSpPr>
              <p:spPr>
                <a:xfrm rot="17795357">
                  <a:off x="4640692" y="5657610"/>
                  <a:ext cx="39786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1F2FAE"/>
                      </a:solidFill>
                      <a:latin typeface=""/>
                    </a:rPr>
                    <a:t>Ж</a:t>
                  </a:r>
                </a:p>
              </p:txBody>
            </p:sp>
          </p:grp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CE61843-EF97-5073-94A8-12B65C3D5309}"/>
                  </a:ext>
                </a:extLst>
              </p:cNvPr>
              <p:cNvSpPr txBox="1"/>
              <p:nvPr/>
            </p:nvSpPr>
            <p:spPr>
              <a:xfrm rot="15901516">
                <a:off x="6171720" y="6047017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>
                    <a:solidFill>
                      <a:srgbClr val="1F2FAE"/>
                    </a:solidFill>
                    <a:latin typeface=""/>
                  </a:rPr>
                  <a:t>К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0A88872-4C78-5CFA-C3C9-32D01337E69B}"/>
                  </a:ext>
                </a:extLst>
              </p:cNvPr>
              <p:cNvSpPr txBox="1"/>
              <p:nvPr/>
            </p:nvSpPr>
            <p:spPr>
              <a:xfrm rot="8986454">
                <a:off x="8377506" y="1983282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>
                    <a:solidFill>
                      <a:srgbClr val="1F2FAE"/>
                    </a:solidFill>
                    <a:latin typeface=""/>
                  </a:rPr>
                  <a:t>С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6024FFE-890F-3501-11ED-079F34013FC0}"/>
                  </a:ext>
                </a:extLst>
              </p:cNvPr>
              <p:cNvSpPr txBox="1"/>
              <p:nvPr/>
            </p:nvSpPr>
            <p:spPr>
              <a:xfrm rot="15199099">
                <a:off x="6652007" y="5933282"/>
                <a:ext cx="3369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>
                    <a:solidFill>
                      <a:srgbClr val="1F2FAE"/>
                    </a:solidFill>
                    <a:latin typeface=""/>
                  </a:rPr>
                  <a:t>Л</a:t>
                </a:r>
                <a:endParaRPr lang="ru-RU" sz="1400" dirty="0">
                  <a:solidFill>
                    <a:srgbClr val="1F2FAE"/>
                  </a:solidFill>
                  <a:latin typeface="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0DD7072-F285-AD3D-5C6C-3B42FDF35E60}"/>
                  </a:ext>
                </a:extLst>
              </p:cNvPr>
              <p:cNvSpPr txBox="1"/>
              <p:nvPr/>
            </p:nvSpPr>
            <p:spPr>
              <a:xfrm rot="9700331">
                <a:off x="8548405" y="2557350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>
                    <a:solidFill>
                      <a:srgbClr val="1F2FAE"/>
                    </a:solidFill>
                    <a:latin typeface=""/>
                  </a:rPr>
                  <a:t>Р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D102EC4-CDA7-D246-29C5-83E80818D7DC}"/>
                  </a:ext>
                </a:extLst>
              </p:cNvPr>
              <p:cNvSpPr txBox="1"/>
              <p:nvPr/>
            </p:nvSpPr>
            <p:spPr>
              <a:xfrm rot="10232511">
                <a:off x="8679903" y="3041919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>
                    <a:solidFill>
                      <a:srgbClr val="1F2FAE"/>
                    </a:solidFill>
                    <a:latin typeface=""/>
                  </a:rPr>
                  <a:t>П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A062520-F59C-9D67-D780-B09976114108}"/>
                  </a:ext>
                </a:extLst>
              </p:cNvPr>
              <p:cNvSpPr txBox="1"/>
              <p:nvPr/>
            </p:nvSpPr>
            <p:spPr>
              <a:xfrm rot="13104423">
                <a:off x="8075585" y="5031932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>
                    <a:solidFill>
                      <a:srgbClr val="1F2FAE"/>
                    </a:solidFill>
                    <a:latin typeface=""/>
                  </a:rPr>
                  <a:t>Н</a:t>
                </a:r>
                <a:endParaRPr lang="ru-RU" sz="1400" dirty="0">
                  <a:solidFill>
                    <a:srgbClr val="1F2FAE"/>
                  </a:solidFill>
                  <a:latin typeface="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272DA37-1C1F-8AF4-9373-B6693BF8C455}"/>
                  </a:ext>
                </a:extLst>
              </p:cNvPr>
              <p:cNvSpPr txBox="1"/>
              <p:nvPr/>
            </p:nvSpPr>
            <p:spPr>
              <a:xfrm rot="11739011">
                <a:off x="8566110" y="4084195"/>
                <a:ext cx="3642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>
                    <a:solidFill>
                      <a:srgbClr val="1F2FAE"/>
                    </a:solidFill>
                    <a:latin typeface=""/>
                  </a:rPr>
                  <a:t>О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CA1BCA4-1324-EEC9-E309-816909A584DF}"/>
                  </a:ext>
                </a:extLst>
              </p:cNvPr>
              <p:cNvSpPr txBox="1"/>
              <p:nvPr/>
            </p:nvSpPr>
            <p:spPr>
              <a:xfrm rot="14390922">
                <a:off x="7178884" y="5718886"/>
                <a:ext cx="3770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>
                    <a:solidFill>
                      <a:srgbClr val="1F2FAE"/>
                    </a:solidFill>
                    <a:latin typeface=""/>
                  </a:rPr>
                  <a:t>М</a:t>
                </a:r>
              </a:p>
            </p:txBody>
          </p:sp>
        </p:grpSp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A0E1273-A90C-A694-DC34-04F87C4E7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857583" flipV="1">
              <a:off x="8355534" y="4567394"/>
              <a:ext cx="308039" cy="279742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1E9D794F-A1EC-8E59-96C9-54EF0DE3089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3127434" flipV="1">
              <a:off x="7694612" y="5415710"/>
              <a:ext cx="308039" cy="279742"/>
            </a:xfrm>
            <a:prstGeom prst="rect">
              <a:avLst/>
            </a:prstGeom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E9F51E37-1668-D693-65D1-C8E6CC3E4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671764" flipV="1">
              <a:off x="8635200" y="3591444"/>
              <a:ext cx="308039" cy="279742"/>
            </a:xfrm>
            <a:prstGeom prst="rect">
              <a:avLst/>
            </a:prstGeom>
          </p:spPr>
        </p:pic>
      </p:grpSp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3C36C7DC-90B1-BFF7-929A-B1E1A96B1B6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40948" b="40948"/>
          <a:stretch/>
        </p:blipFill>
        <p:spPr>
          <a:xfrm>
            <a:off x="6136640" y="1595039"/>
            <a:ext cx="131959" cy="2321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2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7E66A6-CEF8-CC07-42B9-FBCE6950E9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E0A6F0-FAEC-ED6F-A3B7-610AF42107F6}"/>
              </a:ext>
            </a:extLst>
          </p:cNvPr>
          <p:cNvSpPr txBox="1"/>
          <p:nvPr/>
        </p:nvSpPr>
        <p:spPr>
          <a:xfrm>
            <a:off x="3238903" y="3492931"/>
            <a:ext cx="5714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"/>
              </a:rPr>
              <a:t>Здесь производится отбор форм и важных деталей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47E601-6989-2D22-55C7-C76C0D290A99}"/>
              </a:ext>
            </a:extLst>
          </p:cNvPr>
          <p:cNvSpPr txBox="1"/>
          <p:nvPr/>
        </p:nvSpPr>
        <p:spPr>
          <a:xfrm>
            <a:off x="4794200" y="1894303"/>
            <a:ext cx="260359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>
                <a:solidFill>
                  <a:schemeClr val="bg1"/>
                </a:solidFill>
                <a:latin typeface="Vasek" panose="02000500000000090000" pitchFamily="2" charset="0"/>
              </a:rPr>
              <a:t>Цех 1</a:t>
            </a:r>
          </a:p>
        </p:txBody>
      </p:sp>
    </p:spTree>
    <p:extLst>
      <p:ext uri="{BB962C8B-B14F-4D97-AF65-F5344CB8AC3E}">
        <p14:creationId xmlns:p14="http://schemas.microsoft.com/office/powerpoint/2010/main" val="3769377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A230B31-A667-1287-AA03-1F004108A7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6A96FFD-96B4-D5A5-8659-EDBF824597C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97216" y="1111946"/>
            <a:ext cx="2560750" cy="164667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CD6E040F-B4A6-E4D3-662C-098F771028D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997215" y="1111944"/>
            <a:ext cx="2560751" cy="164667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4F77952-76EE-C1D7-126A-FE0089F39E8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944332" y="1111946"/>
            <a:ext cx="2560748" cy="164667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BCDA3EC-D17E-32EE-E1D2-6E89625BF29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944329" y="1111943"/>
            <a:ext cx="2560751" cy="164667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A49B47-F30D-BD82-DA80-4BF560546F2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906474" y="1111946"/>
            <a:ext cx="2560748" cy="16466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E83424-2185-1154-9649-6F364C97670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91443" y="1111943"/>
            <a:ext cx="2560751" cy="164667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D9B2AB3-BB4C-5002-C8D6-C708096C0F3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2004061" y="3018020"/>
            <a:ext cx="2560748" cy="164667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7E0C9BB-8697-246A-6B1A-73D95B1D402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004061" y="3018017"/>
            <a:ext cx="2560751" cy="164667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39B38B6-6A62-0EF5-F5D1-CEC3DB23F9C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4951176" y="3018020"/>
            <a:ext cx="2560748" cy="164666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6F83E99-937A-9FB5-146E-0D2D88C7B3B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958686" y="3018017"/>
            <a:ext cx="2560751" cy="164667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B67BEA3-CA2C-0F13-74AB-6D2D9EA32401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7913318" y="3018020"/>
            <a:ext cx="2560748" cy="164666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4FA6B70-0B77-1724-3B7E-C40DBDE7F79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913311" y="3018014"/>
            <a:ext cx="2560751" cy="1646671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E747B3B-BB4C-1FA4-EF36-7F22976D5436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1997214" y="4924098"/>
            <a:ext cx="2560748" cy="164667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FDC8BDE-16FE-0672-B657-A368683032C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997212" y="4924095"/>
            <a:ext cx="2560751" cy="164667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5A7697B-3FF7-2B6F-6C48-E486A1863B40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4944329" y="4924098"/>
            <a:ext cx="2560748" cy="164666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4249A7C-919F-C97B-20A3-6D52161CA61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944329" y="4924094"/>
            <a:ext cx="2560751" cy="164667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48AA4A3-B9F5-F84E-392D-BC39D689A7FD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7906471" y="4924098"/>
            <a:ext cx="2560748" cy="164666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5BC9AFA-3651-D60D-99DF-E14F8FE80D0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906471" y="4924089"/>
            <a:ext cx="2560751" cy="164667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D12FE0A-F28A-6BE5-A476-7D9E25BDAD4E}"/>
              </a:ext>
            </a:extLst>
          </p:cNvPr>
          <p:cNvSpPr txBox="1"/>
          <p:nvPr/>
        </p:nvSpPr>
        <p:spPr>
          <a:xfrm>
            <a:off x="1148937" y="44146"/>
            <a:ext cx="22990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chemeClr val="bg2">
                    <a:lumMod val="75000"/>
                  </a:schemeClr>
                </a:solidFill>
                <a:latin typeface="Vasek" panose="02000500000000090000" pitchFamily="2" charset="0"/>
              </a:rPr>
              <a:t>Деталь 1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382BB9C1-8F9A-5D5C-9B76-636E8FD72AA6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 amt="85000"/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444211" y="-451754"/>
            <a:ext cx="1366678" cy="151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86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B0153BB-33DC-1268-4E0B-4FD119FA3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6A96FFD-96B4-D5A5-8659-EDBF824597C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26230" y="1700729"/>
            <a:ext cx="2560750" cy="1646671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CD6E040F-B4A6-E4D3-662C-098F771028D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026229" y="1700729"/>
            <a:ext cx="2560751" cy="164667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4F77952-76EE-C1D7-126A-FE0089F39E8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973345" y="1700729"/>
            <a:ext cx="2560750" cy="164667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BCDA3EC-D17E-32EE-E1D2-6E89625BF29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973344" y="1700728"/>
            <a:ext cx="2560751" cy="164667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A49B47-F30D-BD82-DA80-4BF560546F2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935488" y="1700729"/>
            <a:ext cx="2560748" cy="16466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E83424-2185-1154-9649-6F364C97670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920459" y="1700728"/>
            <a:ext cx="2560751" cy="164667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D9B2AB3-BB4C-5002-C8D6-C708096C0F3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2033074" y="3606803"/>
            <a:ext cx="2560750" cy="164667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7E0C9BB-8697-246A-6B1A-73D95B1D402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048099" y="3606801"/>
            <a:ext cx="2560751" cy="164667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39B38B6-6A62-0EF5-F5D1-CEC3DB23F9C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4980190" y="3606803"/>
            <a:ext cx="2560748" cy="164667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6F83E99-937A-9FB5-146E-0D2D88C7B3B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980189" y="3606800"/>
            <a:ext cx="2560751" cy="164667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B67BEA3-CA2C-0F13-74AB-6D2D9EA32401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7942332" y="3606803"/>
            <a:ext cx="2560748" cy="164667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4FA6B70-0B77-1724-3B7E-C40DBDE7F79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942332" y="3606800"/>
            <a:ext cx="2560751" cy="164667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1AFEADB-F9EE-3EC9-D660-EB2156591D49}"/>
              </a:ext>
            </a:extLst>
          </p:cNvPr>
          <p:cNvSpPr txBox="1"/>
          <p:nvPr/>
        </p:nvSpPr>
        <p:spPr>
          <a:xfrm>
            <a:off x="1148937" y="44146"/>
            <a:ext cx="23310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chemeClr val="bg2">
                    <a:lumMod val="75000"/>
                  </a:schemeClr>
                </a:solidFill>
                <a:latin typeface="Vasek" panose="02000500000000090000" pitchFamily="2" charset="0"/>
              </a:rPr>
              <a:t>Деталь 2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C40AAD1-E9B2-3F4D-C832-E750F5DEA8A0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85000"/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444211" y="-451754"/>
            <a:ext cx="1366678" cy="151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30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B026EC65-2DB4-4543-C42E-4A1432D3B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8008"/>
            <a:ext cx="12192000" cy="6858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F6C683D-8CE5-E29E-CD99-C54D2FEEC4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787452">
            <a:off x="1557230" y="2535348"/>
            <a:ext cx="1398297" cy="1412087"/>
          </a:xfrm>
          <a:prstGeom prst="rect">
            <a:avLst/>
          </a:prstGeom>
        </p:spPr>
      </p:pic>
      <p:grpSp>
        <p:nvGrpSpPr>
          <p:cNvPr id="55" name="Группа 54">
            <a:extLst>
              <a:ext uri="{FF2B5EF4-FFF2-40B4-BE49-F238E27FC236}">
                <a16:creationId xmlns:a16="http://schemas.microsoft.com/office/drawing/2014/main" id="{F4D12AB2-5718-9E7C-238D-E3AD064A5922}"/>
              </a:ext>
            </a:extLst>
          </p:cNvPr>
          <p:cNvGrpSpPr/>
          <p:nvPr/>
        </p:nvGrpSpPr>
        <p:grpSpPr>
          <a:xfrm>
            <a:off x="3032618" y="379124"/>
            <a:ext cx="6126762" cy="6126806"/>
            <a:chOff x="3032618" y="379124"/>
            <a:chExt cx="6126762" cy="6126806"/>
          </a:xfrm>
          <a:effectLst>
            <a:glow rad="12056">
              <a:schemeClr val="accent1">
                <a:alpha val="40000"/>
              </a:schemeClr>
            </a:glow>
          </a:effectLst>
        </p:grpSpPr>
        <p:grpSp>
          <p:nvGrpSpPr>
            <p:cNvPr id="50" name="Группа 49">
              <a:extLst>
                <a:ext uri="{FF2B5EF4-FFF2-40B4-BE49-F238E27FC236}">
                  <a16:creationId xmlns:a16="http://schemas.microsoft.com/office/drawing/2014/main" id="{721C2E5B-296D-09CA-5925-B8DB5A73C2C1}"/>
                </a:ext>
              </a:extLst>
            </p:cNvPr>
            <p:cNvGrpSpPr/>
            <p:nvPr/>
          </p:nvGrpSpPr>
          <p:grpSpPr>
            <a:xfrm>
              <a:off x="3032618" y="379124"/>
              <a:ext cx="6126762" cy="6126806"/>
              <a:chOff x="3032618" y="379124"/>
              <a:chExt cx="6126762" cy="6126806"/>
            </a:xfrm>
          </p:grpSpPr>
          <p:grpSp>
            <p:nvGrpSpPr>
              <p:cNvPr id="41" name="Группа 40">
                <a:extLst>
                  <a:ext uri="{FF2B5EF4-FFF2-40B4-BE49-F238E27FC236}">
                    <a16:creationId xmlns:a16="http://schemas.microsoft.com/office/drawing/2014/main" id="{0CF09B1B-904C-78C9-A2E9-7E6A218D5E2A}"/>
                  </a:ext>
                </a:extLst>
              </p:cNvPr>
              <p:cNvGrpSpPr/>
              <p:nvPr/>
            </p:nvGrpSpPr>
            <p:grpSpPr>
              <a:xfrm>
                <a:off x="3032618" y="379124"/>
                <a:ext cx="6126762" cy="6126806"/>
                <a:chOff x="3032618" y="379124"/>
                <a:chExt cx="6126762" cy="6126806"/>
              </a:xfrm>
            </p:grpSpPr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FA302829-734B-66C0-AC27-4ED9BA27D988}"/>
                    </a:ext>
                  </a:extLst>
                </p:cNvPr>
                <p:cNvSpPr txBox="1"/>
                <p:nvPr/>
              </p:nvSpPr>
              <p:spPr>
                <a:xfrm rot="7059096">
                  <a:off x="6741165" y="1068542"/>
                  <a:ext cx="102752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437BA6"/>
                      </a:solidFill>
                      <a:latin typeface=""/>
                    </a:rPr>
                    <a:t>Журнал</a:t>
                  </a:r>
                </a:p>
              </p:txBody>
            </p:sp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442F8E86-A8E5-A7F5-A653-70AF7F9265E8}"/>
                    </a:ext>
                  </a:extLst>
                </p:cNvPr>
                <p:cNvSpPr txBox="1"/>
                <p:nvPr/>
              </p:nvSpPr>
              <p:spPr>
                <a:xfrm rot="7586499">
                  <a:off x="7014867" y="1398814"/>
                  <a:ext cx="12394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437BA6"/>
                      </a:solidFill>
                      <a:latin typeface=""/>
                    </a:rPr>
                    <a:t>Эстафета</a:t>
                  </a:r>
                </a:p>
              </p:txBody>
            </p:sp>
            <p:grpSp>
              <p:nvGrpSpPr>
                <p:cNvPr id="28" name="Группа 27">
                  <a:extLst>
                    <a:ext uri="{FF2B5EF4-FFF2-40B4-BE49-F238E27FC236}">
                      <a16:creationId xmlns:a16="http://schemas.microsoft.com/office/drawing/2014/main" id="{51004A31-F58F-1530-982C-F497AEFBC403}"/>
                    </a:ext>
                  </a:extLst>
                </p:cNvPr>
                <p:cNvGrpSpPr/>
                <p:nvPr/>
              </p:nvGrpSpPr>
              <p:grpSpPr>
                <a:xfrm>
                  <a:off x="3032618" y="379124"/>
                  <a:ext cx="6126762" cy="6126806"/>
                  <a:chOff x="3032618" y="379124"/>
                  <a:chExt cx="6126762" cy="6126806"/>
                </a:xfrm>
              </p:grpSpPr>
              <p:grpSp>
                <p:nvGrpSpPr>
                  <p:cNvPr id="34" name="Группа 33">
                    <a:extLst>
                      <a:ext uri="{FF2B5EF4-FFF2-40B4-BE49-F238E27FC236}">
                        <a16:creationId xmlns:a16="http://schemas.microsoft.com/office/drawing/2014/main" id="{1EB351C3-B379-199F-77B1-82695C8B17BB}"/>
                      </a:ext>
                    </a:extLst>
                  </p:cNvPr>
                  <p:cNvGrpSpPr/>
                  <p:nvPr/>
                </p:nvGrpSpPr>
                <p:grpSpPr>
                  <a:xfrm>
                    <a:off x="3032618" y="379124"/>
                    <a:ext cx="6126762" cy="6126806"/>
                    <a:chOff x="3212609" y="365597"/>
                    <a:chExt cx="6126762" cy="6126806"/>
                  </a:xfrm>
                </p:grpSpPr>
                <p:grpSp>
                  <p:nvGrpSpPr>
                    <p:cNvPr id="6" name="Группа 5">
                      <a:extLst>
                        <a:ext uri="{FF2B5EF4-FFF2-40B4-BE49-F238E27FC236}">
                          <a16:creationId xmlns:a16="http://schemas.microsoft.com/office/drawing/2014/main" id="{E9D5DD36-4670-1E71-53C7-4D4CB46F2CC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212609" y="365597"/>
                      <a:ext cx="6126762" cy="6126806"/>
                      <a:chOff x="5146340" y="418587"/>
                      <a:chExt cx="6126762" cy="6126806"/>
                    </a:xfrm>
                  </p:grpSpPr>
                  <p:sp>
                    <p:nvSpPr>
                      <p:cNvPr id="2" name="Или 1">
                        <a:extLst>
                          <a:ext uri="{FF2B5EF4-FFF2-40B4-BE49-F238E27FC236}">
                            <a16:creationId xmlns:a16="http://schemas.microsoft.com/office/drawing/2014/main" id="{FA445E77-4AD1-13D2-6B4A-BD6C77CDF061}"/>
                          </a:ext>
                        </a:extLst>
                      </p:cNvPr>
                      <p:cNvSpPr/>
                      <p:nvPr/>
                    </p:nvSpPr>
                    <p:spPr>
                      <a:xfrm rot="1327054">
                        <a:off x="5153102" y="425393"/>
                        <a:ext cx="6120000" cy="6120000"/>
                      </a:xfrm>
                      <a:prstGeom prst="flowChartOr">
                        <a:avLst/>
                      </a:prstGeom>
                      <a:noFill/>
                      <a:ln>
                        <a:solidFill>
                          <a:srgbClr val="15449B"/>
                        </a:solidFill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 dirty="0"/>
                      </a:p>
                    </p:txBody>
                  </p:sp>
                  <p:sp>
                    <p:nvSpPr>
                      <p:cNvPr id="3" name="Или 2">
                        <a:extLst>
                          <a:ext uri="{FF2B5EF4-FFF2-40B4-BE49-F238E27FC236}">
                            <a16:creationId xmlns:a16="http://schemas.microsoft.com/office/drawing/2014/main" id="{939CEB75-2FFC-24B3-2B43-1D3C0C55E5F1}"/>
                          </a:ext>
                        </a:extLst>
                      </p:cNvPr>
                      <p:cNvSpPr/>
                      <p:nvPr/>
                    </p:nvSpPr>
                    <p:spPr>
                      <a:xfrm rot="20286695">
                        <a:off x="5146340" y="425391"/>
                        <a:ext cx="6120000" cy="6120000"/>
                      </a:xfrm>
                      <a:prstGeom prst="flowChartOr">
                        <a:avLst/>
                      </a:prstGeom>
                      <a:noFill/>
                      <a:ln>
                        <a:solidFill>
                          <a:srgbClr val="1F6DCA"/>
                        </a:solidFill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 dirty="0"/>
                      </a:p>
                    </p:txBody>
                  </p:sp>
                  <p:grpSp>
                    <p:nvGrpSpPr>
                      <p:cNvPr id="31" name="Группа 30">
                        <a:extLst>
                          <a:ext uri="{FF2B5EF4-FFF2-40B4-BE49-F238E27FC236}">
                            <a16:creationId xmlns:a16="http://schemas.microsoft.com/office/drawing/2014/main" id="{FDF5D5D0-FBC2-9379-86EC-2861CBA38B6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153102" y="418587"/>
                        <a:ext cx="6120000" cy="6126806"/>
                        <a:chOff x="3618777" y="134717"/>
                        <a:chExt cx="6120000" cy="6126806"/>
                      </a:xfrm>
                    </p:grpSpPr>
                    <p:sp>
                      <p:nvSpPr>
                        <p:cNvPr id="19" name="Или 18">
                          <a:extLst>
                            <a:ext uri="{FF2B5EF4-FFF2-40B4-BE49-F238E27FC236}">
                              <a16:creationId xmlns:a16="http://schemas.microsoft.com/office/drawing/2014/main" id="{FFE38D99-8342-91CE-8005-C0857EC4580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18904476">
                          <a:off x="3618777" y="134717"/>
                          <a:ext cx="6120000" cy="6120000"/>
                        </a:xfrm>
                        <a:prstGeom prst="flowChartOr">
                          <a:avLst/>
                        </a:prstGeom>
                        <a:noFill/>
                        <a:ln>
                          <a:solidFill>
                            <a:srgbClr val="1E69C9"/>
                          </a:solidFill>
                        </a:ln>
                      </p:spPr>
                      <p:style>
                        <a:lnRef idx="2">
                          <a:schemeClr val="accent1">
                            <a:shade val="15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 dirty="0"/>
                        </a:p>
                      </p:txBody>
                    </p:sp>
                    <p:sp>
                      <p:nvSpPr>
                        <p:cNvPr id="22" name="Или 21">
                          <a:extLst>
                            <a:ext uri="{FF2B5EF4-FFF2-40B4-BE49-F238E27FC236}">
                              <a16:creationId xmlns:a16="http://schemas.microsoft.com/office/drawing/2014/main" id="{3798BBEC-78EC-A70E-F2A7-8377435108E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18777" y="141523"/>
                          <a:ext cx="6120000" cy="6120000"/>
                        </a:xfrm>
                        <a:prstGeom prst="flowChartOr">
                          <a:avLst/>
                        </a:prstGeom>
                        <a:noFill/>
                        <a:ln>
                          <a:solidFill>
                            <a:srgbClr val="16247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15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ru-RU" dirty="0"/>
                        </a:p>
                      </p:txBody>
                    </p:sp>
                  </p:grpSp>
                </p:grpSp>
                <p:sp>
                  <p:nvSpPr>
                    <p:cNvPr id="7" name="Или 6">
                      <a:extLst>
                        <a:ext uri="{FF2B5EF4-FFF2-40B4-BE49-F238E27FC236}">
                          <a16:creationId xmlns:a16="http://schemas.microsoft.com/office/drawing/2014/main" id="{5E56DFDC-6B6F-3227-68ED-78BE0627A698}"/>
                        </a:ext>
                      </a:extLst>
                    </p:cNvPr>
                    <p:cNvSpPr/>
                    <p:nvPr/>
                  </p:nvSpPr>
                  <p:spPr>
                    <a:xfrm rot="1992686">
                      <a:off x="3219369" y="372401"/>
                      <a:ext cx="6120000" cy="6120000"/>
                    </a:xfrm>
                    <a:prstGeom prst="flowChartOr">
                      <a:avLst/>
                    </a:prstGeom>
                    <a:noFill/>
                    <a:ln>
                      <a:solidFill>
                        <a:srgbClr val="15449B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/>
                    </a:p>
                  </p:txBody>
                </p:sp>
                <p:sp>
                  <p:nvSpPr>
                    <p:cNvPr id="9" name="Или 8">
                      <a:extLst>
                        <a:ext uri="{FF2B5EF4-FFF2-40B4-BE49-F238E27FC236}">
                          <a16:creationId xmlns:a16="http://schemas.microsoft.com/office/drawing/2014/main" id="{AFAE20A2-0185-F922-72B0-4D3A6524F351}"/>
                        </a:ext>
                      </a:extLst>
                    </p:cNvPr>
                    <p:cNvSpPr/>
                    <p:nvPr/>
                  </p:nvSpPr>
                  <p:spPr>
                    <a:xfrm rot="3355072">
                      <a:off x="3219370" y="372402"/>
                      <a:ext cx="6120000" cy="6120000"/>
                    </a:xfrm>
                    <a:prstGeom prst="flowChartOr">
                      <a:avLst/>
                    </a:prstGeom>
                    <a:noFill/>
                    <a:ln>
                      <a:solidFill>
                        <a:srgbClr val="1E69C9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/>
                    </a:p>
                  </p:txBody>
                </p:sp>
                <p:sp>
                  <p:nvSpPr>
                    <p:cNvPr id="18" name="Или 17">
                      <a:extLst>
                        <a:ext uri="{FF2B5EF4-FFF2-40B4-BE49-F238E27FC236}">
                          <a16:creationId xmlns:a16="http://schemas.microsoft.com/office/drawing/2014/main" id="{2B68D51B-EAA6-B923-6DAE-91687FD1C620}"/>
                        </a:ext>
                      </a:extLst>
                    </p:cNvPr>
                    <p:cNvSpPr/>
                    <p:nvPr/>
                  </p:nvSpPr>
                  <p:spPr>
                    <a:xfrm rot="664955">
                      <a:off x="3219371" y="372402"/>
                      <a:ext cx="6120000" cy="6120000"/>
                    </a:xfrm>
                    <a:prstGeom prst="flowChartOr">
                      <a:avLst/>
                    </a:prstGeom>
                    <a:noFill/>
                    <a:ln>
                      <a:solidFill>
                        <a:srgbClr val="1E2E82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/>
                    </a:p>
                  </p:txBody>
                </p:sp>
                <p:sp>
                  <p:nvSpPr>
                    <p:cNvPr id="33" name="Или 32">
                      <a:extLst>
                        <a:ext uri="{FF2B5EF4-FFF2-40B4-BE49-F238E27FC236}">
                          <a16:creationId xmlns:a16="http://schemas.microsoft.com/office/drawing/2014/main" id="{057B82B1-B34E-6A7B-7A8D-16D06DAECD3D}"/>
                        </a:ext>
                      </a:extLst>
                    </p:cNvPr>
                    <p:cNvSpPr/>
                    <p:nvPr/>
                  </p:nvSpPr>
                  <p:spPr>
                    <a:xfrm rot="20986016">
                      <a:off x="3212610" y="372402"/>
                      <a:ext cx="6120000" cy="6120000"/>
                    </a:xfrm>
                    <a:prstGeom prst="flowChartOr">
                      <a:avLst/>
                    </a:prstGeom>
                    <a:noFill/>
                    <a:ln>
                      <a:solidFill>
                        <a:srgbClr val="1F6DCA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/>
                    </a:p>
                  </p:txBody>
                </p:sp>
              </p:grpSp>
              <p:sp>
                <p:nvSpPr>
                  <p:cNvPr id="4" name="TextBox 3">
                    <a:extLst>
                      <a:ext uri="{FF2B5EF4-FFF2-40B4-BE49-F238E27FC236}">
                        <a16:creationId xmlns:a16="http://schemas.microsoft.com/office/drawing/2014/main" id="{A72DE997-FAC3-18C7-D27E-DD7D1928D9B5}"/>
                      </a:ext>
                    </a:extLst>
                  </p:cNvPr>
                  <p:cNvSpPr txBox="1"/>
                  <p:nvPr/>
                </p:nvSpPr>
                <p:spPr>
                  <a:xfrm rot="295220">
                    <a:off x="3074890" y="3044789"/>
                    <a:ext cx="799258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437BA6"/>
                        </a:solidFill>
                        <a:latin typeface=""/>
                      </a:rPr>
                      <a:t>Атака</a:t>
                    </a:r>
                  </a:p>
                </p:txBody>
              </p:sp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2AAAFE99-CF75-E115-01C4-34A1CD54BB07}"/>
                      </a:ext>
                    </a:extLst>
                  </p:cNvPr>
                  <p:cNvSpPr txBox="1"/>
                  <p:nvPr/>
                </p:nvSpPr>
                <p:spPr>
                  <a:xfrm rot="719643">
                    <a:off x="3155082" y="2555669"/>
                    <a:ext cx="83580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437BA6"/>
                        </a:solidFill>
                        <a:latin typeface=""/>
                      </a:rPr>
                      <a:t>Вечер</a:t>
                    </a:r>
                  </a:p>
                </p:txBody>
              </p:sp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529A05A0-CAFB-63CE-3A64-1590F69FEF1E}"/>
                      </a:ext>
                    </a:extLst>
                  </p:cNvPr>
                  <p:cNvSpPr txBox="1"/>
                  <p:nvPr/>
                </p:nvSpPr>
                <p:spPr>
                  <a:xfrm rot="1559110">
                    <a:off x="3319608" y="2172885"/>
                    <a:ext cx="1209947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437BA6"/>
                        </a:solidFill>
                        <a:latin typeface=""/>
                      </a:rPr>
                      <a:t>Марафон</a:t>
                    </a:r>
                  </a:p>
                </p:txBody>
              </p:sp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6093989D-9997-A941-88BF-1F16E667DE77}"/>
                      </a:ext>
                    </a:extLst>
                  </p:cNvPr>
                  <p:cNvSpPr txBox="1"/>
                  <p:nvPr/>
                </p:nvSpPr>
                <p:spPr>
                  <a:xfrm rot="2251272">
                    <a:off x="3615670" y="1728878"/>
                    <a:ext cx="112909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437BA6"/>
                        </a:solidFill>
                        <a:latin typeface=""/>
                      </a:rPr>
                      <a:t>Ярмарка</a:t>
                    </a:r>
                  </a:p>
                </p:txBody>
              </p:sp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EA635947-63A7-A212-0BDB-F9F7EFB9E62B}"/>
                      </a:ext>
                    </a:extLst>
                  </p:cNvPr>
                  <p:cNvSpPr txBox="1"/>
                  <p:nvPr/>
                </p:nvSpPr>
                <p:spPr>
                  <a:xfrm rot="4384039">
                    <a:off x="4923415" y="794230"/>
                    <a:ext cx="88421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437BA6"/>
                        </a:solidFill>
                        <a:latin typeface=""/>
                      </a:rPr>
                      <a:t>Сюита</a:t>
                    </a:r>
                  </a:p>
                </p:txBody>
              </p:sp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18166E9B-8B40-CE01-B391-07FC060C4D90}"/>
                      </a:ext>
                    </a:extLst>
                  </p:cNvPr>
                  <p:cNvSpPr txBox="1"/>
                  <p:nvPr/>
                </p:nvSpPr>
                <p:spPr>
                  <a:xfrm rot="5745514">
                    <a:off x="5704574" y="887613"/>
                    <a:ext cx="12490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437BA6"/>
                        </a:solidFill>
                        <a:latin typeface=""/>
                      </a:rPr>
                      <a:t>Вернисаж</a:t>
                    </a:r>
                  </a:p>
                </p:txBody>
              </p:sp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FFFAE019-2AF6-3F2F-D787-7790814402FA}"/>
                      </a:ext>
                    </a:extLst>
                  </p:cNvPr>
                  <p:cNvSpPr txBox="1"/>
                  <p:nvPr/>
                </p:nvSpPr>
                <p:spPr>
                  <a:xfrm rot="3727376">
                    <a:off x="4313829" y="1138807"/>
                    <a:ext cx="1216039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437BA6"/>
                        </a:solidFill>
                        <a:latin typeface=""/>
                      </a:rPr>
                      <a:t>Карнавал</a:t>
                    </a:r>
                  </a:p>
                </p:txBody>
              </p:sp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3E6A488E-80D7-1091-9E5C-1CA067909ED1}"/>
                      </a:ext>
                    </a:extLst>
                  </p:cNvPr>
                  <p:cNvSpPr txBox="1"/>
                  <p:nvPr/>
                </p:nvSpPr>
                <p:spPr>
                  <a:xfrm rot="4970845">
                    <a:off x="5339113" y="809550"/>
                    <a:ext cx="1094915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437BA6"/>
                        </a:solidFill>
                        <a:latin typeface=""/>
                      </a:rPr>
                      <a:t>Подарок</a:t>
                    </a:r>
                  </a:p>
                </p:txBody>
              </p:sp>
              <p:sp>
                <p:nvSpPr>
                  <p:cNvPr id="24" name="TextBox 23">
                    <a:extLst>
                      <a:ext uri="{FF2B5EF4-FFF2-40B4-BE49-F238E27FC236}">
                        <a16:creationId xmlns:a16="http://schemas.microsoft.com/office/drawing/2014/main" id="{40F89C57-8C75-619C-6125-BA7AA09123C4}"/>
                      </a:ext>
                    </a:extLst>
                  </p:cNvPr>
                  <p:cNvSpPr txBox="1"/>
                  <p:nvPr/>
                </p:nvSpPr>
                <p:spPr>
                  <a:xfrm rot="6348325">
                    <a:off x="6355487" y="834676"/>
                    <a:ext cx="93859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437BA6"/>
                        </a:solidFill>
                        <a:latin typeface=""/>
                      </a:rPr>
                      <a:t>Турнир</a:t>
                    </a:r>
                  </a:p>
                </p:txBody>
              </p:sp>
              <p:sp>
                <p:nvSpPr>
                  <p:cNvPr id="27" name="TextBox 26">
                    <a:extLst>
                      <a:ext uri="{FF2B5EF4-FFF2-40B4-BE49-F238E27FC236}">
                        <a16:creationId xmlns:a16="http://schemas.microsoft.com/office/drawing/2014/main" id="{CCE5606E-84C0-11BF-0C82-A5DF2F4EA73C}"/>
                      </a:ext>
                    </a:extLst>
                  </p:cNvPr>
                  <p:cNvSpPr txBox="1"/>
                  <p:nvPr/>
                </p:nvSpPr>
                <p:spPr>
                  <a:xfrm rot="2747583">
                    <a:off x="4021715" y="1286277"/>
                    <a:ext cx="867289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>
                        <a:solidFill>
                          <a:srgbClr val="437BA6"/>
                        </a:solidFill>
                        <a:latin typeface=""/>
                      </a:rPr>
                      <a:t>Смотр</a:t>
                    </a:r>
                  </a:p>
                </p:txBody>
              </p:sp>
            </p:grpSp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D510E17B-3F13-3638-653A-603223BD6B74}"/>
                    </a:ext>
                  </a:extLst>
                </p:cNvPr>
                <p:cNvSpPr txBox="1"/>
                <p:nvPr/>
              </p:nvSpPr>
              <p:spPr>
                <a:xfrm rot="21047047">
                  <a:off x="3074086" y="3508304"/>
                  <a:ext cx="82625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437BA6"/>
                      </a:solidFill>
                      <a:latin typeface=""/>
                    </a:rPr>
                    <a:t>Почта</a:t>
                  </a:r>
                </a:p>
              </p:txBody>
            </p:sp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37DA1151-0778-9C1A-EF03-01E3FA5D316E}"/>
                    </a:ext>
                  </a:extLst>
                </p:cNvPr>
                <p:cNvSpPr txBox="1"/>
                <p:nvPr/>
              </p:nvSpPr>
              <p:spPr>
                <a:xfrm rot="20649189">
                  <a:off x="3184285" y="3968240"/>
                  <a:ext cx="103586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437BA6"/>
                      </a:solidFill>
                      <a:latin typeface=""/>
                    </a:rPr>
                    <a:t>Конкурс</a:t>
                  </a: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FAA36067-31F0-B879-3E35-AE91337DBE52}"/>
                    </a:ext>
                  </a:extLst>
                </p:cNvPr>
                <p:cNvSpPr txBox="1"/>
                <p:nvPr/>
              </p:nvSpPr>
              <p:spPr>
                <a:xfrm rot="19775821">
                  <a:off x="3360143" y="4390938"/>
                  <a:ext cx="125226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437BA6"/>
                      </a:solidFill>
                      <a:latin typeface=""/>
                    </a:rPr>
                    <a:t>Собрание</a:t>
                  </a:r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CD7C0AAC-0C02-45C2-AFE8-0A6FE28E5114}"/>
                    </a:ext>
                  </a:extLst>
                </p:cNvPr>
                <p:cNvSpPr txBox="1"/>
                <p:nvPr/>
              </p:nvSpPr>
              <p:spPr>
                <a:xfrm rot="19037992">
                  <a:off x="3621992" y="4772350"/>
                  <a:ext cx="128368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437BA6"/>
                      </a:solidFill>
                      <a:latin typeface=""/>
                    </a:rPr>
                    <a:t>Экскурсия</a:t>
                  </a: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93FB3145-EAB9-512F-B66A-618E5E4C8160}"/>
                    </a:ext>
                  </a:extLst>
                </p:cNvPr>
                <p:cNvSpPr txBox="1"/>
                <p:nvPr/>
              </p:nvSpPr>
              <p:spPr>
                <a:xfrm rot="8231230">
                  <a:off x="7708843" y="1609327"/>
                  <a:ext cx="82426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437BA6"/>
                      </a:solidFill>
                      <a:latin typeface=""/>
                    </a:rPr>
                    <a:t>Акция</a:t>
                  </a:r>
                </a:p>
              </p:txBody>
            </p:sp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782FAACF-D34E-C639-F143-6E53635B53E1}"/>
                    </a:ext>
                  </a:extLst>
                </p:cNvPr>
                <p:cNvSpPr txBox="1"/>
                <p:nvPr/>
              </p:nvSpPr>
              <p:spPr>
                <a:xfrm rot="18423887">
                  <a:off x="3796419" y="4772349"/>
                  <a:ext cx="21383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437BA6"/>
                      </a:solidFill>
                      <a:latin typeface=""/>
                    </a:rPr>
                    <a:t>Тематиче</a:t>
                  </a:r>
                  <a:r>
                    <a:rPr lang="ru-RU" sz="1700" dirty="0">
                      <a:solidFill>
                        <a:srgbClr val="437BA6"/>
                      </a:solidFill>
                      <a:latin typeface=""/>
                    </a:rPr>
                    <a:t>ск</a:t>
                  </a:r>
                  <a:r>
                    <a:rPr lang="ru-RU" sz="1600" dirty="0">
                      <a:solidFill>
                        <a:srgbClr val="437BA6"/>
                      </a:solidFill>
                      <a:latin typeface=""/>
                    </a:rPr>
                    <a:t>и</a:t>
                  </a:r>
                  <a:r>
                    <a:rPr lang="ru-RU" sz="1500" dirty="0">
                      <a:solidFill>
                        <a:srgbClr val="437BA6"/>
                      </a:solidFill>
                      <a:latin typeface=""/>
                    </a:rPr>
                    <a:t>й</a:t>
                  </a:r>
                  <a:r>
                    <a:rPr lang="ru-RU" dirty="0">
                      <a:solidFill>
                        <a:srgbClr val="437BA6"/>
                      </a:solidFill>
                      <a:latin typeface=""/>
                    </a:rPr>
                    <a:t> </a:t>
                  </a:r>
                  <a:r>
                    <a:rPr lang="ru-RU" sz="1400" dirty="0">
                      <a:solidFill>
                        <a:srgbClr val="437BA6"/>
                      </a:solidFill>
                      <a:latin typeface=""/>
                    </a:rPr>
                    <a:t>де</a:t>
                  </a:r>
                  <a:r>
                    <a:rPr lang="ru-RU" sz="1300" dirty="0">
                      <a:solidFill>
                        <a:srgbClr val="437BA6"/>
                      </a:solidFill>
                      <a:latin typeface=""/>
                    </a:rPr>
                    <a:t>нь</a:t>
                  </a:r>
                </a:p>
              </p:txBody>
            </p:sp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3A5D57FD-DA1D-6445-888C-2F18F367AAFC}"/>
                    </a:ext>
                  </a:extLst>
                </p:cNvPr>
                <p:cNvSpPr txBox="1"/>
                <p:nvPr/>
              </p:nvSpPr>
              <p:spPr>
                <a:xfrm rot="16607456">
                  <a:off x="5360972" y="5772997"/>
                  <a:ext cx="94769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437BA6"/>
                      </a:solidFill>
                      <a:latin typeface=""/>
                    </a:rPr>
                    <a:t>Десант</a:t>
                  </a: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9AFAF926-743C-E556-6394-84F8F123EBD9}"/>
                    </a:ext>
                  </a:extLst>
                </p:cNvPr>
                <p:cNvSpPr txBox="1"/>
                <p:nvPr/>
              </p:nvSpPr>
              <p:spPr>
                <a:xfrm rot="17225460">
                  <a:off x="4985669" y="5754899"/>
                  <a:ext cx="79823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437BA6"/>
                      </a:solidFill>
                      <a:latin typeface=""/>
                    </a:rPr>
                    <a:t>Театр</a:t>
                  </a:r>
                </a:p>
              </p:txBody>
            </p:sp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C44C619B-71C7-5093-2FF8-E89FCF225A40}"/>
                    </a:ext>
                  </a:extLst>
                </p:cNvPr>
                <p:cNvSpPr txBox="1"/>
                <p:nvPr/>
              </p:nvSpPr>
              <p:spPr>
                <a:xfrm rot="17795357">
                  <a:off x="4291778" y="5217798"/>
                  <a:ext cx="157966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>
                      <a:solidFill>
                        <a:srgbClr val="437BA6"/>
                      </a:solidFill>
                      <a:latin typeface=""/>
                    </a:rPr>
                    <a:t>Спартакиада</a:t>
                  </a:r>
                </a:p>
              </p:txBody>
            </p:sp>
          </p:grp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8D1A07EF-98CB-30A7-EE00-1EE47CA59290}"/>
                  </a:ext>
                </a:extLst>
              </p:cNvPr>
              <p:cNvSpPr txBox="1"/>
              <p:nvPr/>
            </p:nvSpPr>
            <p:spPr>
              <a:xfrm rot="15901516">
                <a:off x="5780542" y="5742444"/>
                <a:ext cx="10618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>
                    <a:solidFill>
                      <a:srgbClr val="437BA6"/>
                    </a:solidFill>
                    <a:latin typeface=""/>
                  </a:rPr>
                  <a:t>Концерт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8BA4B444-FA01-E475-8882-DC57F3FFB525}"/>
                  </a:ext>
                </a:extLst>
              </p:cNvPr>
              <p:cNvSpPr txBox="1"/>
              <p:nvPr/>
            </p:nvSpPr>
            <p:spPr>
              <a:xfrm rot="8986454">
                <a:off x="7519888" y="2146895"/>
                <a:ext cx="13410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>
                    <a:solidFill>
                      <a:srgbClr val="437BA6"/>
                    </a:solidFill>
                    <a:latin typeface=""/>
                  </a:rPr>
                  <a:t>Фестиваль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5AD88EB3-8FDA-8C2D-C950-02AD4121B246}"/>
                  </a:ext>
                </a:extLst>
              </p:cNvPr>
              <p:cNvSpPr txBox="1"/>
              <p:nvPr/>
            </p:nvSpPr>
            <p:spPr>
              <a:xfrm rot="15199099">
                <a:off x="5666829" y="5265307"/>
                <a:ext cx="19495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>
                    <a:solidFill>
                      <a:srgbClr val="437BA6"/>
                    </a:solidFill>
                    <a:latin typeface=""/>
                  </a:rPr>
                  <a:t>Игра п</a:t>
                </a:r>
                <a:r>
                  <a:rPr lang="ru-RU" sz="1700" dirty="0">
                    <a:solidFill>
                      <a:srgbClr val="437BA6"/>
                    </a:solidFill>
                    <a:latin typeface=""/>
                  </a:rPr>
                  <a:t>о</a:t>
                </a:r>
                <a:r>
                  <a:rPr lang="ru-RU" dirty="0">
                    <a:solidFill>
                      <a:srgbClr val="437BA6"/>
                    </a:solidFill>
                    <a:latin typeface=""/>
                  </a:rPr>
                  <a:t> </a:t>
                </a:r>
                <a:r>
                  <a:rPr lang="ru-RU" sz="1600" dirty="0">
                    <a:solidFill>
                      <a:srgbClr val="437BA6"/>
                    </a:solidFill>
                    <a:latin typeface=""/>
                  </a:rPr>
                  <a:t>стан</a:t>
                </a:r>
                <a:r>
                  <a:rPr lang="ru-RU" sz="1500" dirty="0">
                    <a:solidFill>
                      <a:srgbClr val="437BA6"/>
                    </a:solidFill>
                    <a:latin typeface=""/>
                  </a:rPr>
                  <a:t>ци</a:t>
                </a:r>
                <a:r>
                  <a:rPr lang="ru-RU" sz="1400" dirty="0">
                    <a:solidFill>
                      <a:srgbClr val="437BA6"/>
                    </a:solidFill>
                    <a:latin typeface=""/>
                  </a:rPr>
                  <a:t>ям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01CA96A9-C262-082C-1205-EA7D78D1B47D}"/>
                  </a:ext>
                </a:extLst>
              </p:cNvPr>
              <p:cNvSpPr txBox="1"/>
              <p:nvPr/>
            </p:nvSpPr>
            <p:spPr>
              <a:xfrm rot="9700331">
                <a:off x="7914127" y="2573086"/>
                <a:ext cx="110985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>
                    <a:solidFill>
                      <a:srgbClr val="437BA6"/>
                    </a:solidFill>
                    <a:latin typeface=""/>
                  </a:rPr>
                  <a:t>Фабрика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457B530D-F910-BFA3-A5FE-61F9F81CBAA9}"/>
                  </a:ext>
                </a:extLst>
              </p:cNvPr>
              <p:cNvSpPr txBox="1"/>
              <p:nvPr/>
            </p:nvSpPr>
            <p:spPr>
              <a:xfrm rot="10232511">
                <a:off x="8342015" y="3043537"/>
                <a:ext cx="7393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>
                    <a:solidFill>
                      <a:srgbClr val="437BA6"/>
                    </a:solidFill>
                    <a:latin typeface=""/>
                  </a:rPr>
                  <a:t>Сбор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9AF1B03F-8B53-C24F-A569-7262F255285F}"/>
                  </a:ext>
                </a:extLst>
              </p:cNvPr>
              <p:cNvSpPr txBox="1"/>
              <p:nvPr/>
            </p:nvSpPr>
            <p:spPr>
              <a:xfrm rot="13104423">
                <a:off x="6421191" y="4497343"/>
                <a:ext cx="226472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>
                    <a:solidFill>
                      <a:srgbClr val="437BA6"/>
                    </a:solidFill>
                    <a:latin typeface=""/>
                  </a:rPr>
                  <a:t>Пресс-кон</a:t>
                </a:r>
                <a:r>
                  <a:rPr lang="ru-RU" sz="1700" dirty="0">
                    <a:solidFill>
                      <a:srgbClr val="437BA6"/>
                    </a:solidFill>
                    <a:latin typeface=""/>
                  </a:rPr>
                  <a:t>фе</a:t>
                </a:r>
                <a:r>
                  <a:rPr lang="ru-RU" sz="1600" dirty="0">
                    <a:solidFill>
                      <a:srgbClr val="437BA6"/>
                    </a:solidFill>
                    <a:latin typeface=""/>
                  </a:rPr>
                  <a:t>ре</a:t>
                </a:r>
                <a:r>
                  <a:rPr lang="ru-RU" sz="1500" dirty="0">
                    <a:solidFill>
                      <a:srgbClr val="437BA6"/>
                    </a:solidFill>
                    <a:latin typeface=""/>
                  </a:rPr>
                  <a:t>нц</a:t>
                </a:r>
                <a:r>
                  <a:rPr lang="ru-RU" sz="1400" dirty="0">
                    <a:solidFill>
                      <a:srgbClr val="437BA6"/>
                    </a:solidFill>
                    <a:latin typeface=""/>
                  </a:rPr>
                  <a:t>ия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6D408CB9-C668-7063-9AD4-13FDBAA3F117}"/>
                  </a:ext>
                </a:extLst>
              </p:cNvPr>
              <p:cNvSpPr txBox="1"/>
              <p:nvPr/>
            </p:nvSpPr>
            <p:spPr>
              <a:xfrm rot="11739011">
                <a:off x="8297868" y="4035945"/>
                <a:ext cx="71955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>
                    <a:solidFill>
                      <a:srgbClr val="437BA6"/>
                    </a:solidFill>
                    <a:latin typeface=""/>
                  </a:rPr>
                  <a:t>Рейд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BBF9855F-A27D-0E6A-F48E-7AD04E41446F}"/>
                  </a:ext>
                </a:extLst>
              </p:cNvPr>
              <p:cNvSpPr txBox="1"/>
              <p:nvPr/>
            </p:nvSpPr>
            <p:spPr>
              <a:xfrm rot="14390922">
                <a:off x="6890350" y="5627544"/>
                <a:ext cx="7982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>
                    <a:solidFill>
                      <a:srgbClr val="437BA6"/>
                    </a:solidFill>
                    <a:latin typeface=""/>
                  </a:rPr>
                  <a:t>Театр</a:t>
                </a:r>
              </a:p>
            </p:txBody>
          </p:sp>
        </p:grpSp>
        <p:pic>
          <p:nvPicPr>
            <p:cNvPr id="52" name="Рисунок 51">
              <a:extLst>
                <a:ext uri="{FF2B5EF4-FFF2-40B4-BE49-F238E27FC236}">
                  <a16:creationId xmlns:a16="http://schemas.microsoft.com/office/drawing/2014/main" id="{F1FE8A0A-E262-1485-F0E5-5769A1540D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857583" flipV="1">
              <a:off x="8431169" y="4627716"/>
              <a:ext cx="308039" cy="279742"/>
            </a:xfrm>
            <a:prstGeom prst="rect">
              <a:avLst/>
            </a:prstGeom>
          </p:spPr>
        </p:pic>
        <p:pic>
          <p:nvPicPr>
            <p:cNvPr id="53" name="Рисунок 52">
              <a:extLst>
                <a:ext uri="{FF2B5EF4-FFF2-40B4-BE49-F238E27FC236}">
                  <a16:creationId xmlns:a16="http://schemas.microsoft.com/office/drawing/2014/main" id="{7AC4D374-2E89-0005-8A30-35898F7ADE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3127434" flipV="1">
              <a:off x="7709011" y="5475448"/>
              <a:ext cx="308039" cy="279742"/>
            </a:xfrm>
            <a:prstGeom prst="rect">
              <a:avLst/>
            </a:prstGeom>
          </p:spPr>
        </p:pic>
        <p:pic>
          <p:nvPicPr>
            <p:cNvPr id="54" name="Рисунок 53">
              <a:extLst>
                <a:ext uri="{FF2B5EF4-FFF2-40B4-BE49-F238E27FC236}">
                  <a16:creationId xmlns:a16="http://schemas.microsoft.com/office/drawing/2014/main" id="{36F534F0-C4D5-AE84-025A-540DF13B55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671764" flipV="1">
              <a:off x="8726971" y="3580513"/>
              <a:ext cx="308039" cy="279742"/>
            </a:xfrm>
            <a:prstGeom prst="rect">
              <a:avLst/>
            </a:prstGeom>
          </p:spPr>
        </p:pic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41ACC416-6265-1905-DEF7-CFD256525FBE}"/>
              </a:ext>
            </a:extLst>
          </p:cNvPr>
          <p:cNvSpPr txBox="1"/>
          <p:nvPr/>
        </p:nvSpPr>
        <p:spPr>
          <a:xfrm>
            <a:off x="1148937" y="44146"/>
            <a:ext cx="229261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chemeClr val="bg2">
                    <a:lumMod val="75000"/>
                  </a:schemeClr>
                </a:solidFill>
                <a:latin typeface="Vasek" panose="02000500000000090000" pitchFamily="2" charset="0"/>
              </a:rPr>
              <a:t>Деталь 3</a:t>
            </a:r>
          </a:p>
        </p:txBody>
      </p:sp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60C1C24F-5688-C458-6A68-F178E1A30043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5000"/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444211" y="-451754"/>
            <a:ext cx="1366678" cy="15120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A545FB-A0EF-9761-2137-57896829C236}"/>
              </a:ext>
            </a:extLst>
          </p:cNvPr>
          <p:cNvSpPr txBox="1"/>
          <p:nvPr/>
        </p:nvSpPr>
        <p:spPr>
          <a:xfrm>
            <a:off x="7525252" y="5780230"/>
            <a:ext cx="44658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Vasek" panose="02000500000000090000" pitchFamily="2" charset="0"/>
              </a:rPr>
              <a:t>Здесь мы показываем возможности, но данная деталь не является обязательной при изготовлении </a:t>
            </a:r>
          </a:p>
        </p:txBody>
      </p:sp>
    </p:spTree>
    <p:extLst>
      <p:ext uri="{BB962C8B-B14F-4D97-AF65-F5344CB8AC3E}">
        <p14:creationId xmlns:p14="http://schemas.microsoft.com/office/powerpoint/2010/main" val="333737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B0153BB-33DC-1268-4E0B-4FD119FA3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1AFEADB-F9EE-3EC9-D660-EB2156591D49}"/>
              </a:ext>
            </a:extLst>
          </p:cNvPr>
          <p:cNvSpPr txBox="1"/>
          <p:nvPr/>
        </p:nvSpPr>
        <p:spPr>
          <a:xfrm>
            <a:off x="1148937" y="44146"/>
            <a:ext cx="44967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chemeClr val="bg2">
                    <a:lumMod val="75000"/>
                  </a:schemeClr>
                </a:solidFill>
                <a:latin typeface="Vasek" panose="02000500000000090000" pitchFamily="2" charset="0"/>
              </a:rPr>
              <a:t>Инструменты для работы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C40AAD1-E9B2-3F4D-C832-E750F5DEA8A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444211" y="-451754"/>
            <a:ext cx="1366678" cy="151207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B43DB534-5D08-E27D-A4BB-AED5D26F94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2400" y="2231717"/>
            <a:ext cx="1705118" cy="2394564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8DFC72F3-5CCC-4290-530A-9B7D8D2EBD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8053" y="2231717"/>
            <a:ext cx="1705119" cy="2394565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9B9D37C8-88C2-7DD4-1A32-A9D287F878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26747" y="2231717"/>
            <a:ext cx="1705118" cy="2394564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34FB970B-79BA-888D-6E6B-296D5EE718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1094" y="2231717"/>
            <a:ext cx="1705118" cy="2394564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07A06A49-17DB-E5C9-8AC5-5700FCB1ED66}"/>
              </a:ext>
            </a:extLst>
          </p:cNvPr>
          <p:cNvSpPr txBox="1"/>
          <p:nvPr/>
        </p:nvSpPr>
        <p:spPr>
          <a:xfrm>
            <a:off x="1346985" y="4788033"/>
            <a:ext cx="211333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solidFill>
                  <a:srgbClr val="14B19E"/>
                </a:solidFill>
                <a:latin typeface=""/>
              </a:rPr>
              <a:t>Совет </a:t>
            </a:r>
            <a:br>
              <a:rPr lang="ru-RU" sz="2800" dirty="0">
                <a:solidFill>
                  <a:srgbClr val="14B19E"/>
                </a:solidFill>
                <a:latin typeface=""/>
              </a:rPr>
            </a:br>
            <a:r>
              <a:rPr lang="ru-RU" sz="2800" dirty="0">
                <a:solidFill>
                  <a:srgbClr val="14B19E"/>
                </a:solidFill>
                <a:latin typeface=""/>
              </a:rPr>
              <a:t>от эксперта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33E5F84-FA4F-EA5B-A2B9-B62FCC116DE0}"/>
              </a:ext>
            </a:extLst>
          </p:cNvPr>
          <p:cNvSpPr txBox="1"/>
          <p:nvPr/>
        </p:nvSpPr>
        <p:spPr>
          <a:xfrm>
            <a:off x="4105699" y="4788033"/>
            <a:ext cx="154721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solidFill>
                  <a:srgbClr val="63C7FF"/>
                </a:solidFill>
                <a:latin typeface=""/>
              </a:rPr>
              <a:t>Замена </a:t>
            </a:r>
          </a:p>
          <a:p>
            <a:pPr algn="ctr"/>
            <a:r>
              <a:rPr lang="ru-RU" sz="2800" dirty="0">
                <a:solidFill>
                  <a:srgbClr val="63C7FF"/>
                </a:solidFill>
                <a:latin typeface=""/>
              </a:rPr>
              <a:t>условия</a:t>
            </a:r>
          </a:p>
        </p:txBody>
      </p: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6FA1F46F-D559-17EA-9B41-276449C87914}"/>
              </a:ext>
            </a:extLst>
          </p:cNvPr>
          <p:cNvGrpSpPr/>
          <p:nvPr/>
        </p:nvGrpSpPr>
        <p:grpSpPr>
          <a:xfrm>
            <a:off x="6139757" y="4824525"/>
            <a:ext cx="2430409" cy="1915390"/>
            <a:chOff x="6139757" y="4824525"/>
            <a:chExt cx="2430409" cy="1915390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9E79572-6E65-152F-B10D-695E3811E2FF}"/>
                </a:ext>
              </a:extLst>
            </p:cNvPr>
            <p:cNvSpPr txBox="1"/>
            <p:nvPr/>
          </p:nvSpPr>
          <p:spPr>
            <a:xfrm>
              <a:off x="6139757" y="4824525"/>
              <a:ext cx="2430409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dirty="0">
                  <a:solidFill>
                    <a:srgbClr val="13308F"/>
                  </a:solidFill>
                  <a:latin typeface=""/>
                </a:rPr>
                <a:t>Совет </a:t>
              </a:r>
            </a:p>
            <a:p>
              <a:pPr algn="ctr"/>
              <a:r>
                <a:rPr lang="ru-RU" sz="2800" dirty="0">
                  <a:solidFill>
                    <a:srgbClr val="13308F"/>
                  </a:solidFill>
                  <a:latin typeface=""/>
                </a:rPr>
                <a:t>И.П. Иванова</a:t>
              </a:r>
            </a:p>
          </p:txBody>
        </p:sp>
        <p:pic>
          <p:nvPicPr>
            <p:cNvPr id="59" name="Рисунок 58">
              <a:extLst>
                <a:ext uri="{FF2B5EF4-FFF2-40B4-BE49-F238E27FC236}">
                  <a16:creationId xmlns:a16="http://schemas.microsoft.com/office/drawing/2014/main" id="{FFD5CFDB-3CF4-54DC-CA39-AB741F2ADC6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885059" y="5800115"/>
              <a:ext cx="939800" cy="939800"/>
            </a:xfrm>
            <a:prstGeom prst="rect">
              <a:avLst/>
            </a:prstGeom>
          </p:spPr>
        </p:pic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5868AC8A-5F9D-94E7-3635-E17B8821EF8A}"/>
              </a:ext>
            </a:extLst>
          </p:cNvPr>
          <p:cNvSpPr txBox="1"/>
          <p:nvPr/>
        </p:nvSpPr>
        <p:spPr>
          <a:xfrm>
            <a:off x="9067023" y="4788033"/>
            <a:ext cx="16850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solidFill>
                  <a:srgbClr val="F395C7"/>
                </a:solidFill>
                <a:latin typeface=""/>
              </a:rPr>
              <a:t>+5 минут</a:t>
            </a:r>
          </a:p>
        </p:txBody>
      </p:sp>
    </p:spTree>
    <p:extLst>
      <p:ext uri="{BB962C8B-B14F-4D97-AF65-F5344CB8AC3E}">
        <p14:creationId xmlns:p14="http://schemas.microsoft.com/office/powerpoint/2010/main" val="479732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B0153BB-33DC-1268-4E0B-4FD119FA33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1AFEADB-F9EE-3EC9-D660-EB2156591D49}"/>
              </a:ext>
            </a:extLst>
          </p:cNvPr>
          <p:cNvSpPr txBox="1"/>
          <p:nvPr/>
        </p:nvSpPr>
        <p:spPr>
          <a:xfrm>
            <a:off x="1148937" y="44146"/>
            <a:ext cx="56925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chemeClr val="bg2">
                    <a:lumMod val="75000"/>
                  </a:schemeClr>
                </a:solidFill>
                <a:latin typeface="Vasek" panose="02000500000000090000" pitchFamily="2" charset="0"/>
              </a:rPr>
              <a:t>Производственные ограничения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C40AAD1-E9B2-3F4D-C832-E750F5DEA8A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5000"/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444211" y="-451754"/>
            <a:ext cx="1366678" cy="151207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8BA49DB-BE7D-A292-AE23-7E7E5E2CAB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0448" y="2933941"/>
            <a:ext cx="1542132" cy="1570206"/>
          </a:xfrm>
          <a:prstGeom prst="rect">
            <a:avLst/>
          </a:prstGeom>
        </p:spPr>
      </p:pic>
      <p:pic>
        <p:nvPicPr>
          <p:cNvPr id="4" name="Рисунок 3">
            <a:hlinkClick r:id="rId6" action="ppaction://hlinksldjump"/>
            <a:extLst>
              <a:ext uri="{FF2B5EF4-FFF2-40B4-BE49-F238E27FC236}">
                <a16:creationId xmlns:a16="http://schemas.microsoft.com/office/drawing/2014/main" id="{5AF9CAB2-9F67-7CAD-7A57-DABEC17453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97513" y="2979758"/>
            <a:ext cx="1542132" cy="1570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B5D881A-EA58-57D9-F6F9-95B88AAD0E1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13418" y="2933941"/>
            <a:ext cx="1542131" cy="1570205"/>
          </a:xfrm>
          <a:prstGeom prst="rect">
            <a:avLst/>
          </a:prstGeom>
        </p:spPr>
      </p:pic>
      <p:pic>
        <p:nvPicPr>
          <p:cNvPr id="6" name="Рисунок 5">
            <a:hlinkClick r:id="rId9" action="ppaction://hlinksldjump"/>
            <a:extLst>
              <a:ext uri="{FF2B5EF4-FFF2-40B4-BE49-F238E27FC236}">
                <a16:creationId xmlns:a16="http://schemas.microsoft.com/office/drawing/2014/main" id="{6085ADC5-4135-BAA7-CB66-D127B71D15D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24933" y="2979758"/>
            <a:ext cx="1542132" cy="1570206"/>
          </a:xfrm>
          <a:prstGeom prst="rect">
            <a:avLst/>
          </a:prstGeom>
        </p:spPr>
      </p:pic>
      <p:pic>
        <p:nvPicPr>
          <p:cNvPr id="7" name="Рисунок 6">
            <a:hlinkClick r:id="rId11" action="ppaction://hlinksldjump"/>
            <a:extLst>
              <a:ext uri="{FF2B5EF4-FFF2-40B4-BE49-F238E27FC236}">
                <a16:creationId xmlns:a16="http://schemas.microsoft.com/office/drawing/2014/main" id="{414342AC-BAC7-51A9-4D93-3E9D531E496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1965" y="2933941"/>
            <a:ext cx="1542131" cy="1570205"/>
          </a:xfrm>
          <a:prstGeom prst="rect">
            <a:avLst/>
          </a:prstGeom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DE370DE8-186D-DC8D-FB21-5E5208EB95FB}"/>
              </a:ext>
            </a:extLst>
          </p:cNvPr>
          <p:cNvGrpSpPr/>
          <p:nvPr/>
        </p:nvGrpSpPr>
        <p:grpSpPr>
          <a:xfrm>
            <a:off x="523110" y="2976093"/>
            <a:ext cx="1994052" cy="1485900"/>
            <a:chOff x="3258433" y="1943100"/>
            <a:chExt cx="1994052" cy="1485900"/>
          </a:xfrm>
        </p:grpSpPr>
        <p:sp>
          <p:nvSpPr>
            <p:cNvPr id="9" name="Скругленный прямоугольник 8">
              <a:extLst>
                <a:ext uri="{FF2B5EF4-FFF2-40B4-BE49-F238E27FC236}">
                  <a16:creationId xmlns:a16="http://schemas.microsoft.com/office/drawing/2014/main" id="{97EB12F2-E24E-0DF9-7E22-5A686E9F1651}"/>
                </a:ext>
              </a:extLst>
            </p:cNvPr>
            <p:cNvSpPr/>
            <p:nvPr/>
          </p:nvSpPr>
          <p:spPr>
            <a:xfrm>
              <a:off x="3258433" y="1943100"/>
              <a:ext cx="1994052" cy="1485900"/>
            </a:xfrm>
            <a:prstGeom prst="roundRect">
              <a:avLst>
                <a:gd name="adj" fmla="val 897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F050E113-FD3D-F4BA-E045-2D1F36B5CB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568082" y="2105099"/>
              <a:ext cx="1409653" cy="1280160"/>
            </a:xfrm>
            <a:prstGeom prst="rect">
              <a:avLst/>
            </a:prstGeom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57EB95D5-75C7-5520-5F9B-BB45A71290F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397829" y="2878816"/>
              <a:ext cx="222186" cy="403228"/>
            </a:xfrm>
            <a:prstGeom prst="rect">
              <a:avLst/>
            </a:prstGeom>
          </p:spPr>
        </p:pic>
      </p:grp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94863BE2-4EDA-90A9-BB96-DC46BFFE427F}"/>
              </a:ext>
            </a:extLst>
          </p:cNvPr>
          <p:cNvGrpSpPr/>
          <p:nvPr/>
        </p:nvGrpSpPr>
        <p:grpSpPr>
          <a:xfrm>
            <a:off x="9678611" y="2933434"/>
            <a:ext cx="1994052" cy="1485900"/>
            <a:chOff x="3258433" y="1943100"/>
            <a:chExt cx="1994052" cy="1485900"/>
          </a:xfrm>
        </p:grpSpPr>
        <p:sp>
          <p:nvSpPr>
            <p:cNvPr id="27" name="Скругленный прямоугольник 26">
              <a:extLst>
                <a:ext uri="{FF2B5EF4-FFF2-40B4-BE49-F238E27FC236}">
                  <a16:creationId xmlns:a16="http://schemas.microsoft.com/office/drawing/2014/main" id="{09D03891-A304-73B1-D5E0-B396E0047AC3}"/>
                </a:ext>
              </a:extLst>
            </p:cNvPr>
            <p:cNvSpPr/>
            <p:nvPr/>
          </p:nvSpPr>
          <p:spPr>
            <a:xfrm>
              <a:off x="3258433" y="1943100"/>
              <a:ext cx="1994052" cy="1485900"/>
            </a:xfrm>
            <a:prstGeom prst="roundRect">
              <a:avLst>
                <a:gd name="adj" fmla="val 897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" name="Рисунок 27">
              <a:extLst>
                <a:ext uri="{FF2B5EF4-FFF2-40B4-BE49-F238E27FC236}">
                  <a16:creationId xmlns:a16="http://schemas.microsoft.com/office/drawing/2014/main" id="{2395FA9A-C4C4-FAF5-4144-239E6D9C88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568082" y="2105099"/>
              <a:ext cx="1409653" cy="1280160"/>
            </a:xfrm>
            <a:prstGeom prst="rect">
              <a:avLst/>
            </a:prstGeom>
          </p:spPr>
        </p:pic>
        <p:pic>
          <p:nvPicPr>
            <p:cNvPr id="29" name="Рисунок 28">
              <a:extLst>
                <a:ext uri="{FF2B5EF4-FFF2-40B4-BE49-F238E27FC236}">
                  <a16:creationId xmlns:a16="http://schemas.microsoft.com/office/drawing/2014/main" id="{BF0C8716-A316-B264-5516-8AF7A9A858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397829" y="2878816"/>
              <a:ext cx="222186" cy="403228"/>
            </a:xfrm>
            <a:prstGeom prst="rect">
              <a:avLst/>
            </a:prstGeom>
          </p:spPr>
        </p:pic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B80E183D-E780-C4B4-72FB-C37059A5E864}"/>
              </a:ext>
            </a:extLst>
          </p:cNvPr>
          <p:cNvGrpSpPr/>
          <p:nvPr/>
        </p:nvGrpSpPr>
        <p:grpSpPr>
          <a:xfrm>
            <a:off x="2894485" y="2976093"/>
            <a:ext cx="1994052" cy="1485900"/>
            <a:chOff x="3258433" y="1943100"/>
            <a:chExt cx="1994052" cy="1485900"/>
          </a:xfrm>
        </p:grpSpPr>
        <p:sp>
          <p:nvSpPr>
            <p:cNvPr id="15" name="Скругленный прямоугольник 14">
              <a:extLst>
                <a:ext uri="{FF2B5EF4-FFF2-40B4-BE49-F238E27FC236}">
                  <a16:creationId xmlns:a16="http://schemas.microsoft.com/office/drawing/2014/main" id="{A2270E60-2762-8356-49E7-CC6C8B502408}"/>
                </a:ext>
              </a:extLst>
            </p:cNvPr>
            <p:cNvSpPr/>
            <p:nvPr/>
          </p:nvSpPr>
          <p:spPr>
            <a:xfrm>
              <a:off x="3258433" y="1943100"/>
              <a:ext cx="1994052" cy="1485900"/>
            </a:xfrm>
            <a:prstGeom prst="roundRect">
              <a:avLst>
                <a:gd name="adj" fmla="val 897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797DF634-0240-11F0-74BB-675430CAA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568082" y="2105099"/>
              <a:ext cx="1409653" cy="1280160"/>
            </a:xfrm>
            <a:prstGeom prst="rect">
              <a:avLst/>
            </a:prstGeom>
          </p:spPr>
        </p:pic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2989FA1E-7F3E-6708-348E-82370AD8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397829" y="2878816"/>
              <a:ext cx="222186" cy="403228"/>
            </a:xfrm>
            <a:prstGeom prst="rect">
              <a:avLst/>
            </a:prstGeom>
          </p:spPr>
        </p:pic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C722A9CA-6D5A-AE08-7D6F-4780F240D273}"/>
              </a:ext>
            </a:extLst>
          </p:cNvPr>
          <p:cNvGrpSpPr/>
          <p:nvPr/>
        </p:nvGrpSpPr>
        <p:grpSpPr>
          <a:xfrm>
            <a:off x="5238951" y="2992563"/>
            <a:ext cx="1994052" cy="1485900"/>
            <a:chOff x="3258433" y="1943100"/>
            <a:chExt cx="1994052" cy="1485900"/>
          </a:xfrm>
        </p:grpSpPr>
        <p:sp>
          <p:nvSpPr>
            <p:cNvPr id="19" name="Скругленный прямоугольник 18">
              <a:extLst>
                <a:ext uri="{FF2B5EF4-FFF2-40B4-BE49-F238E27FC236}">
                  <a16:creationId xmlns:a16="http://schemas.microsoft.com/office/drawing/2014/main" id="{EF7118CA-9C30-B1D4-E4FF-607A386F7F2D}"/>
                </a:ext>
              </a:extLst>
            </p:cNvPr>
            <p:cNvSpPr/>
            <p:nvPr/>
          </p:nvSpPr>
          <p:spPr>
            <a:xfrm>
              <a:off x="3258433" y="1943100"/>
              <a:ext cx="1994052" cy="1485900"/>
            </a:xfrm>
            <a:prstGeom prst="roundRect">
              <a:avLst>
                <a:gd name="adj" fmla="val 897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7B93235C-69C0-2167-51EA-CBDBCD3C81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568082" y="2105099"/>
              <a:ext cx="1409653" cy="1280160"/>
            </a:xfrm>
            <a:prstGeom prst="rect">
              <a:avLst/>
            </a:prstGeom>
          </p:spPr>
        </p:pic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id="{EA22BCA6-7B06-59C2-8A4F-4F64055093C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397829" y="2878816"/>
              <a:ext cx="222186" cy="403228"/>
            </a:xfrm>
            <a:prstGeom prst="rect">
              <a:avLst/>
            </a:prstGeom>
          </p:spPr>
        </p:pic>
      </p:grp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65D65DC2-27F1-30CA-B994-29D92A6D2592}"/>
              </a:ext>
            </a:extLst>
          </p:cNvPr>
          <p:cNvGrpSpPr/>
          <p:nvPr/>
        </p:nvGrpSpPr>
        <p:grpSpPr>
          <a:xfrm>
            <a:off x="7441552" y="2933434"/>
            <a:ext cx="1994052" cy="1485900"/>
            <a:chOff x="3258433" y="1943100"/>
            <a:chExt cx="1994052" cy="1485900"/>
          </a:xfrm>
        </p:grpSpPr>
        <p:sp>
          <p:nvSpPr>
            <p:cNvPr id="23" name="Скругленный прямоугольник 22">
              <a:extLst>
                <a:ext uri="{FF2B5EF4-FFF2-40B4-BE49-F238E27FC236}">
                  <a16:creationId xmlns:a16="http://schemas.microsoft.com/office/drawing/2014/main" id="{06BC2B4A-8869-1B03-8239-92E7DDFCB7FA}"/>
                </a:ext>
              </a:extLst>
            </p:cNvPr>
            <p:cNvSpPr/>
            <p:nvPr/>
          </p:nvSpPr>
          <p:spPr>
            <a:xfrm>
              <a:off x="3258433" y="1943100"/>
              <a:ext cx="1994052" cy="1485900"/>
            </a:xfrm>
            <a:prstGeom prst="roundRect">
              <a:avLst>
                <a:gd name="adj" fmla="val 897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4ECD3D95-445C-982F-5A5A-B1E538F22B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568082" y="2105099"/>
              <a:ext cx="1409653" cy="1280160"/>
            </a:xfrm>
            <a:prstGeom prst="rect">
              <a:avLst/>
            </a:prstGeom>
          </p:spPr>
        </p:pic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49C0A666-2CCB-99FB-BD1B-F75A250C37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397829" y="2878816"/>
              <a:ext cx="222186" cy="4032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579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7E66A6-CEF8-CC07-42B9-FBCE6950E9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E0A6F0-FAEC-ED6F-A3B7-610AF42107F6}"/>
              </a:ext>
            </a:extLst>
          </p:cNvPr>
          <p:cNvSpPr txBox="1"/>
          <p:nvPr/>
        </p:nvSpPr>
        <p:spPr>
          <a:xfrm>
            <a:off x="4629382" y="3492931"/>
            <a:ext cx="2933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"/>
              </a:rPr>
              <a:t>Здесь производятся идеи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47E601-6989-2D22-55C7-C76C0D290A99}"/>
              </a:ext>
            </a:extLst>
          </p:cNvPr>
          <p:cNvSpPr txBox="1"/>
          <p:nvPr/>
        </p:nvSpPr>
        <p:spPr>
          <a:xfrm>
            <a:off x="4794200" y="1894303"/>
            <a:ext cx="265489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>
                <a:solidFill>
                  <a:schemeClr val="bg1"/>
                </a:solidFill>
                <a:latin typeface="Vasek" panose="02000500000000090000" pitchFamily="2" charset="0"/>
              </a:rPr>
              <a:t>Цех 2</a:t>
            </a:r>
          </a:p>
        </p:txBody>
      </p:sp>
    </p:spTree>
    <p:extLst>
      <p:ext uri="{BB962C8B-B14F-4D97-AF65-F5344CB8AC3E}">
        <p14:creationId xmlns:p14="http://schemas.microsoft.com/office/powerpoint/2010/main" val="15303031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3" Type="http://schemas.microsoft.com/office/2011/relationships/webextension" Target="webextension3.xml"/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  <wetp:taskpane dockstate="right" visibility="0" width="350" row="0">
    <wetp:webextensionref xmlns:r="http://schemas.openxmlformats.org/officeDocument/2006/relationships" r:id="rId2"/>
  </wetp:taskpane>
  <wetp:taskpane dockstate="right" visibility="0" width="350" row="0">
    <wetp:webextensionref xmlns:r="http://schemas.openxmlformats.org/officeDocument/2006/relationships" r:id="rId3"/>
  </wetp:taskpane>
</wetp:taskpanes>
</file>

<file path=ppt/webextensions/webextension1.xml><?xml version="1.0" encoding="utf-8"?>
<we:webextension xmlns:we="http://schemas.microsoft.com/office/webextensions/webextension/2010/11" id="{D8A363EA-432F-B846-9D9F-8ACA9D857B4F}">
  <we:reference id="wa104051163" version="1.2.0.3" store="ru-RU" storeType="OMEX"/>
  <we:alternateReferences>
    <we:reference id="WA104051163" version="1.2.0.3" store="WA104051163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9322A42E-47D0-C048-BD52-718A6337D1F5}">
  <we:reference id="wa104379279" version="2.1.0.0" store="ru-RU" storeType="OMEX"/>
  <we:alternateReferences>
    <we:reference id="WA104379279" version="2.1.0.0" store="WA104379279" storeType="OMEX"/>
  </we:alternateReferences>
  <we:properties/>
  <we:bindings/>
  <we:snapshot xmlns:r="http://schemas.openxmlformats.org/officeDocument/2006/relationships"/>
</we:webextension>
</file>

<file path=ppt/webextensions/webextension3.xml><?xml version="1.0" encoding="utf-8"?>
<we:webextension xmlns:we="http://schemas.microsoft.com/office/webextensions/webextension/2010/11" id="{16F3824F-B9CF-1E4E-8F43-74E4C3103D7A}">
  <we:reference id="wa104380121" version="2.0.0.0" store="ru-RU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3283</TotalTime>
  <Words>448</Words>
  <Application>Microsoft Office PowerPoint</Application>
  <PresentationFormat>Широкоэкранный</PresentationFormat>
  <Paragraphs>149</Paragraphs>
  <Slides>26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Calibri</vt:lpstr>
      <vt:lpstr>Calibri Light</vt:lpstr>
      <vt:lpstr>Courier New</vt:lpstr>
      <vt:lpstr>Open Sans</vt:lpstr>
      <vt:lpstr>Vasek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Зассеева</dc:creator>
  <cp:lastModifiedBy>Екатерина Коробова</cp:lastModifiedBy>
  <cp:revision>16</cp:revision>
  <dcterms:created xsi:type="dcterms:W3CDTF">2024-05-10T13:57:18Z</dcterms:created>
  <dcterms:modified xsi:type="dcterms:W3CDTF">2024-06-03T14:48:50Z</dcterms:modified>
</cp:coreProperties>
</file>