
<file path=[Content_Types].xml><?xml version="1.0" encoding="utf-8"?>
<Types xmlns="http://schemas.openxmlformats.org/package/2006/content-types"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17"/>
  </p:notesMasterIdLst>
  <p:sldIdLst>
    <p:sldId id="2342" r:id="rId2"/>
    <p:sldId id="2343" r:id="rId3"/>
    <p:sldId id="265" r:id="rId4"/>
    <p:sldId id="2367" r:id="rId5"/>
    <p:sldId id="2344" r:id="rId6"/>
    <p:sldId id="2361" r:id="rId7"/>
    <p:sldId id="2363" r:id="rId8"/>
    <p:sldId id="2368" r:id="rId9"/>
    <p:sldId id="2364" r:id="rId10"/>
    <p:sldId id="2369" r:id="rId11"/>
    <p:sldId id="2370" r:id="rId12"/>
    <p:sldId id="2371" r:id="rId13"/>
    <p:sldId id="2360" r:id="rId14"/>
    <p:sldId id="2372" r:id="rId15"/>
    <p:sldId id="2373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6" roundtripDataSignature="AMtx7mitupMK/z8hmSTP2tfK9B2molR/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812"/>
    <p:restoredTop sz="87220"/>
  </p:normalViewPr>
  <p:slideViewPr>
    <p:cSldViewPr snapToGrid="0">
      <p:cViewPr varScale="1">
        <p:scale>
          <a:sx n="124" d="100"/>
          <a:sy n="124" d="100"/>
        </p:scale>
        <p:origin x="352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6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66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6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706840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5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" name="Google Shape;21;p1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0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1" name="Google Shape;41;p20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438468" y="3860438"/>
            <a:ext cx="505526" cy="505660"/>
          </a:xfrm>
          <a:custGeom>
            <a:avLst/>
            <a:gdLst/>
            <a:ahLst/>
            <a:cxnLst/>
            <a:rect l="l" t="t" r="r" b="b"/>
            <a:pathLst>
              <a:path w="591184" h="591185">
                <a:moveTo>
                  <a:pt x="590803" y="0"/>
                </a:moveTo>
                <a:lnTo>
                  <a:pt x="0" y="0"/>
                </a:lnTo>
                <a:lnTo>
                  <a:pt x="0" y="590613"/>
                </a:lnTo>
                <a:lnTo>
                  <a:pt x="590803" y="590613"/>
                </a:lnTo>
                <a:lnTo>
                  <a:pt x="590803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2805" cy="514226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266899"/>
            <a:ext cx="9142805" cy="1864499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530105" y="498226"/>
            <a:ext cx="1013225" cy="1013492"/>
          </a:xfrm>
          <a:custGeom>
            <a:avLst/>
            <a:gdLst/>
            <a:ahLst/>
            <a:cxnLst/>
            <a:rect l="l" t="t" r="r" b="b"/>
            <a:pathLst>
              <a:path w="1184910" h="1184910">
                <a:moveTo>
                  <a:pt x="592226" y="0"/>
                </a:moveTo>
                <a:lnTo>
                  <a:pt x="543654" y="1963"/>
                </a:lnTo>
                <a:lnTo>
                  <a:pt x="496164" y="7750"/>
                </a:lnTo>
                <a:lnTo>
                  <a:pt x="449908" y="17211"/>
                </a:lnTo>
                <a:lnTo>
                  <a:pt x="405037" y="30190"/>
                </a:lnTo>
                <a:lnTo>
                  <a:pt x="361705" y="46538"/>
                </a:lnTo>
                <a:lnTo>
                  <a:pt x="320065" y="66100"/>
                </a:lnTo>
                <a:lnTo>
                  <a:pt x="280267" y="88725"/>
                </a:lnTo>
                <a:lnTo>
                  <a:pt x="242465" y="114261"/>
                </a:lnTo>
                <a:lnTo>
                  <a:pt x="206812" y="142554"/>
                </a:lnTo>
                <a:lnTo>
                  <a:pt x="173459" y="173453"/>
                </a:lnTo>
                <a:lnTo>
                  <a:pt x="142560" y="206805"/>
                </a:lnTo>
                <a:lnTo>
                  <a:pt x="114265" y="242457"/>
                </a:lnTo>
                <a:lnTo>
                  <a:pt x="88729" y="280258"/>
                </a:lnTo>
                <a:lnTo>
                  <a:pt x="66103" y="320055"/>
                </a:lnTo>
                <a:lnTo>
                  <a:pt x="46540" y="361695"/>
                </a:lnTo>
                <a:lnTo>
                  <a:pt x="30192" y="405026"/>
                </a:lnTo>
                <a:lnTo>
                  <a:pt x="17211" y="449896"/>
                </a:lnTo>
                <a:lnTo>
                  <a:pt x="7751" y="496152"/>
                </a:lnTo>
                <a:lnTo>
                  <a:pt x="1963" y="543642"/>
                </a:lnTo>
                <a:lnTo>
                  <a:pt x="0" y="592213"/>
                </a:lnTo>
                <a:lnTo>
                  <a:pt x="1963" y="640785"/>
                </a:lnTo>
                <a:lnTo>
                  <a:pt x="7751" y="688275"/>
                </a:lnTo>
                <a:lnTo>
                  <a:pt x="17211" y="734531"/>
                </a:lnTo>
                <a:lnTo>
                  <a:pt x="30192" y="779402"/>
                </a:lnTo>
                <a:lnTo>
                  <a:pt x="46540" y="822734"/>
                </a:lnTo>
                <a:lnTo>
                  <a:pt x="66103" y="864375"/>
                </a:lnTo>
                <a:lnTo>
                  <a:pt x="88729" y="904172"/>
                </a:lnTo>
                <a:lnTo>
                  <a:pt x="114265" y="941974"/>
                </a:lnTo>
                <a:lnTo>
                  <a:pt x="142560" y="977627"/>
                </a:lnTo>
                <a:lnTo>
                  <a:pt x="173459" y="1010980"/>
                </a:lnTo>
                <a:lnTo>
                  <a:pt x="206812" y="1041880"/>
                </a:lnTo>
                <a:lnTo>
                  <a:pt x="242465" y="1070174"/>
                </a:lnTo>
                <a:lnTo>
                  <a:pt x="280267" y="1095710"/>
                </a:lnTo>
                <a:lnTo>
                  <a:pt x="320065" y="1118336"/>
                </a:lnTo>
                <a:lnTo>
                  <a:pt x="361705" y="1137899"/>
                </a:lnTo>
                <a:lnTo>
                  <a:pt x="405037" y="1154247"/>
                </a:lnTo>
                <a:lnTo>
                  <a:pt x="449908" y="1167228"/>
                </a:lnTo>
                <a:lnTo>
                  <a:pt x="496164" y="1176688"/>
                </a:lnTo>
                <a:lnTo>
                  <a:pt x="543654" y="1182476"/>
                </a:lnTo>
                <a:lnTo>
                  <a:pt x="592226" y="1184440"/>
                </a:lnTo>
                <a:lnTo>
                  <a:pt x="640797" y="1182476"/>
                </a:lnTo>
                <a:lnTo>
                  <a:pt x="688288" y="1176688"/>
                </a:lnTo>
                <a:lnTo>
                  <a:pt x="734544" y="1167228"/>
                </a:lnTo>
                <a:lnTo>
                  <a:pt x="779415" y="1154247"/>
                </a:lnTo>
                <a:lnTo>
                  <a:pt x="822746" y="1137899"/>
                </a:lnTo>
                <a:lnTo>
                  <a:pt x="864387" y="1118336"/>
                </a:lnTo>
                <a:lnTo>
                  <a:pt x="904185" y="1095710"/>
                </a:lnTo>
                <a:lnTo>
                  <a:pt x="941986" y="1070174"/>
                </a:lnTo>
                <a:lnTo>
                  <a:pt x="977640" y="1041880"/>
                </a:lnTo>
                <a:lnTo>
                  <a:pt x="1010993" y="1010980"/>
                </a:lnTo>
                <a:lnTo>
                  <a:pt x="1041892" y="977627"/>
                </a:lnTo>
                <a:lnTo>
                  <a:pt x="1070186" y="941974"/>
                </a:lnTo>
                <a:lnTo>
                  <a:pt x="1095723" y="904172"/>
                </a:lnTo>
                <a:lnTo>
                  <a:pt x="1118349" y="864375"/>
                </a:lnTo>
                <a:lnTo>
                  <a:pt x="1137912" y="822734"/>
                </a:lnTo>
                <a:lnTo>
                  <a:pt x="1154260" y="779402"/>
                </a:lnTo>
                <a:lnTo>
                  <a:pt x="1167241" y="734531"/>
                </a:lnTo>
                <a:lnTo>
                  <a:pt x="1176701" y="688275"/>
                </a:lnTo>
                <a:lnTo>
                  <a:pt x="1182489" y="640785"/>
                </a:lnTo>
                <a:lnTo>
                  <a:pt x="1184452" y="592213"/>
                </a:lnTo>
                <a:lnTo>
                  <a:pt x="1182489" y="543642"/>
                </a:lnTo>
                <a:lnTo>
                  <a:pt x="1176701" y="496152"/>
                </a:lnTo>
                <a:lnTo>
                  <a:pt x="1167241" y="449896"/>
                </a:lnTo>
                <a:lnTo>
                  <a:pt x="1154260" y="405026"/>
                </a:lnTo>
                <a:lnTo>
                  <a:pt x="1137912" y="361695"/>
                </a:lnTo>
                <a:lnTo>
                  <a:pt x="1118349" y="320055"/>
                </a:lnTo>
                <a:lnTo>
                  <a:pt x="1095723" y="280258"/>
                </a:lnTo>
                <a:lnTo>
                  <a:pt x="1070186" y="242457"/>
                </a:lnTo>
                <a:lnTo>
                  <a:pt x="1041892" y="206805"/>
                </a:lnTo>
                <a:lnTo>
                  <a:pt x="1010993" y="173453"/>
                </a:lnTo>
                <a:lnTo>
                  <a:pt x="977640" y="142554"/>
                </a:lnTo>
                <a:lnTo>
                  <a:pt x="941986" y="114261"/>
                </a:lnTo>
                <a:lnTo>
                  <a:pt x="904185" y="88725"/>
                </a:lnTo>
                <a:lnTo>
                  <a:pt x="864387" y="66100"/>
                </a:lnTo>
                <a:lnTo>
                  <a:pt x="822746" y="46538"/>
                </a:lnTo>
                <a:lnTo>
                  <a:pt x="779415" y="30190"/>
                </a:lnTo>
                <a:lnTo>
                  <a:pt x="734544" y="17211"/>
                </a:lnTo>
                <a:lnTo>
                  <a:pt x="688288" y="7750"/>
                </a:lnTo>
                <a:lnTo>
                  <a:pt x="640797" y="1963"/>
                </a:lnTo>
                <a:lnTo>
                  <a:pt x="592226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20" name="bg object 20"/>
          <p:cNvSpPr/>
          <p:nvPr/>
        </p:nvSpPr>
        <p:spPr>
          <a:xfrm>
            <a:off x="3106" y="3964"/>
            <a:ext cx="8624356" cy="5114171"/>
          </a:xfrm>
          <a:custGeom>
            <a:avLst/>
            <a:gdLst/>
            <a:ahLst/>
            <a:cxnLst/>
            <a:rect l="l" t="t" r="r" b="b"/>
            <a:pathLst>
              <a:path w="10085705" h="5979160">
                <a:moveTo>
                  <a:pt x="590791" y="0"/>
                </a:moveTo>
                <a:lnTo>
                  <a:pt x="0" y="0"/>
                </a:lnTo>
                <a:lnTo>
                  <a:pt x="0" y="590613"/>
                </a:lnTo>
                <a:lnTo>
                  <a:pt x="590791" y="590613"/>
                </a:lnTo>
                <a:lnTo>
                  <a:pt x="590791" y="0"/>
                </a:lnTo>
                <a:close/>
              </a:path>
              <a:path w="10085705" h="5979160">
                <a:moveTo>
                  <a:pt x="10085121" y="4800854"/>
                </a:moveTo>
                <a:lnTo>
                  <a:pt x="8906777" y="4800854"/>
                </a:lnTo>
                <a:lnTo>
                  <a:pt x="8906777" y="5978830"/>
                </a:lnTo>
                <a:lnTo>
                  <a:pt x="10085121" y="4800854"/>
                </a:lnTo>
                <a:close/>
              </a:path>
            </a:pathLst>
          </a:custGeom>
          <a:solidFill>
            <a:srgbClr val="D5035F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21" name="bg object 21"/>
          <p:cNvSpPr/>
          <p:nvPr/>
        </p:nvSpPr>
        <p:spPr>
          <a:xfrm>
            <a:off x="529798" y="1006747"/>
            <a:ext cx="505526" cy="505660"/>
          </a:xfrm>
          <a:custGeom>
            <a:avLst/>
            <a:gdLst/>
            <a:ahLst/>
            <a:cxnLst/>
            <a:rect l="l" t="t" r="r" b="b"/>
            <a:pathLst>
              <a:path w="591185" h="591185">
                <a:moveTo>
                  <a:pt x="590804" y="0"/>
                </a:moveTo>
                <a:lnTo>
                  <a:pt x="0" y="0"/>
                </a:lnTo>
                <a:lnTo>
                  <a:pt x="0" y="590613"/>
                </a:lnTo>
                <a:lnTo>
                  <a:pt x="590804" y="590613"/>
                </a:lnTo>
                <a:lnTo>
                  <a:pt x="5908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22" name="bg object 22"/>
          <p:cNvSpPr/>
          <p:nvPr/>
        </p:nvSpPr>
        <p:spPr>
          <a:xfrm>
            <a:off x="26128" y="11"/>
            <a:ext cx="1016483" cy="2215453"/>
          </a:xfrm>
          <a:custGeom>
            <a:avLst/>
            <a:gdLst/>
            <a:ahLst/>
            <a:cxnLst/>
            <a:rect l="l" t="t" r="r" b="b"/>
            <a:pathLst>
              <a:path w="1188720" h="2590165">
                <a:moveTo>
                  <a:pt x="43980" y="1308176"/>
                </a:moveTo>
                <a:lnTo>
                  <a:pt x="0" y="1308176"/>
                </a:lnTo>
                <a:lnTo>
                  <a:pt x="0" y="2589961"/>
                </a:lnTo>
                <a:lnTo>
                  <a:pt x="43980" y="2589961"/>
                </a:lnTo>
                <a:lnTo>
                  <a:pt x="43980" y="1308176"/>
                </a:lnTo>
                <a:close/>
              </a:path>
              <a:path w="1188720" h="2590165">
                <a:moveTo>
                  <a:pt x="167220" y="1308176"/>
                </a:moveTo>
                <a:lnTo>
                  <a:pt x="123253" y="1308176"/>
                </a:lnTo>
                <a:lnTo>
                  <a:pt x="123253" y="2589961"/>
                </a:lnTo>
                <a:lnTo>
                  <a:pt x="167220" y="2589961"/>
                </a:lnTo>
                <a:lnTo>
                  <a:pt x="167220" y="1308176"/>
                </a:lnTo>
                <a:close/>
              </a:path>
              <a:path w="1188720" h="2590165">
                <a:moveTo>
                  <a:pt x="290449" y="1308176"/>
                </a:moveTo>
                <a:lnTo>
                  <a:pt x="246481" y="1308176"/>
                </a:lnTo>
                <a:lnTo>
                  <a:pt x="246481" y="2589961"/>
                </a:lnTo>
                <a:lnTo>
                  <a:pt x="290449" y="2589961"/>
                </a:lnTo>
                <a:lnTo>
                  <a:pt x="290449" y="1308176"/>
                </a:lnTo>
                <a:close/>
              </a:path>
              <a:path w="1188720" h="2590165">
                <a:moveTo>
                  <a:pt x="941781" y="0"/>
                </a:moveTo>
                <a:lnTo>
                  <a:pt x="897813" y="0"/>
                </a:lnTo>
                <a:lnTo>
                  <a:pt x="897813" y="971372"/>
                </a:lnTo>
                <a:lnTo>
                  <a:pt x="941781" y="971372"/>
                </a:lnTo>
                <a:lnTo>
                  <a:pt x="941781" y="0"/>
                </a:lnTo>
                <a:close/>
              </a:path>
              <a:path w="1188720" h="2590165">
                <a:moveTo>
                  <a:pt x="1065022" y="0"/>
                </a:moveTo>
                <a:lnTo>
                  <a:pt x="1021054" y="0"/>
                </a:lnTo>
                <a:lnTo>
                  <a:pt x="1021054" y="971372"/>
                </a:lnTo>
                <a:lnTo>
                  <a:pt x="1065022" y="971372"/>
                </a:lnTo>
                <a:lnTo>
                  <a:pt x="1065022" y="0"/>
                </a:lnTo>
                <a:close/>
              </a:path>
              <a:path w="1188720" h="2590165">
                <a:moveTo>
                  <a:pt x="1188250" y="0"/>
                </a:moveTo>
                <a:lnTo>
                  <a:pt x="1144270" y="0"/>
                </a:lnTo>
                <a:lnTo>
                  <a:pt x="1144270" y="971372"/>
                </a:lnTo>
                <a:lnTo>
                  <a:pt x="1188250" y="971372"/>
                </a:lnTo>
                <a:lnTo>
                  <a:pt x="1188250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5161" y="3441059"/>
            <a:ext cx="68427" cy="6843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5161" y="3619851"/>
            <a:ext cx="68427" cy="68435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1077" y="3441059"/>
            <a:ext cx="68427" cy="68435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1077" y="3619851"/>
            <a:ext cx="68427" cy="6843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37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669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973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710275" y="1152475"/>
            <a:ext cx="7723500" cy="3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7" r:id="rId4"/>
    <p:sldLayoutId id="2147483658" r:id="rId5"/>
    <p:sldLayoutId id="2147483659" r:id="rId6"/>
    <p:sldLayoutId id="2147483660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260" y="3798577"/>
            <a:ext cx="5505405" cy="1063084"/>
          </a:xfrm>
          <a:prstGeom prst="rect">
            <a:avLst/>
          </a:prstGeom>
        </p:spPr>
        <p:txBody>
          <a:bodyPr spcFirstLastPara="1" vert="horz" wrap="square" lIns="0" tIns="11403" rIns="0" bIns="0" rtlCol="0" anchor="ctr" anchorCtr="0">
            <a:spAutoFit/>
          </a:bodyPr>
          <a:lstStyle/>
          <a:p>
            <a:pPr marL="538102">
              <a:lnSpc>
                <a:spcPts val="2407"/>
              </a:lnSpc>
              <a:spcBef>
                <a:spcPts val="90"/>
              </a:spcBef>
            </a:pPr>
            <a:r>
              <a:rPr spc="68" dirty="0" err="1"/>
              <a:t>Bcepocc</a:t>
            </a:r>
            <a:r>
              <a:rPr lang="ru-RU" spc="68" dirty="0"/>
              <a:t>и</a:t>
            </a:r>
            <a:r>
              <a:rPr spc="68" dirty="0" err="1"/>
              <a:t>йcк</a:t>
            </a:r>
            <a:r>
              <a:rPr lang="ru-RU" spc="68" dirty="0"/>
              <a:t>и</a:t>
            </a:r>
            <a:r>
              <a:rPr spc="68" dirty="0" err="1"/>
              <a:t>й</a:t>
            </a:r>
            <a:r>
              <a:rPr spc="-120" dirty="0"/>
              <a:t> </a:t>
            </a:r>
            <a:r>
              <a:rPr spc="64" dirty="0"/>
              <a:t>пpoeкт</a:t>
            </a:r>
          </a:p>
          <a:p>
            <a:pPr marL="10860">
              <a:lnSpc>
                <a:spcPts val="5742"/>
              </a:lnSpc>
            </a:pPr>
            <a:r>
              <a:rPr sz="5216" b="1" i="1" spc="-299" dirty="0">
                <a:latin typeface="Georgia"/>
                <a:cs typeface="Georgia"/>
              </a:rPr>
              <a:t>«Лига</a:t>
            </a:r>
            <a:r>
              <a:rPr sz="5216" b="1" i="1" spc="-227" dirty="0">
                <a:latin typeface="Georgia"/>
                <a:cs typeface="Georgia"/>
              </a:rPr>
              <a:t> </a:t>
            </a:r>
            <a:r>
              <a:rPr sz="5216" b="1" i="1" spc="-697" dirty="0">
                <a:latin typeface="Georgia"/>
                <a:cs typeface="Georgia"/>
              </a:rPr>
              <a:t>вожатых»</a:t>
            </a:r>
            <a:endParaRPr sz="5216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858967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09600" y="1203408"/>
            <a:ext cx="84455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ПРАВИЛА ИГРЫ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ПРАВИЛО 4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dirty="0"/>
              <a:t>Вы сами решаете, сколько времени вы тратите на решение страха – 5 минут, 10 минут, 40 минут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Как только вы справились со страхом вы сообщаете ваши решения эксперту. Эксперт их принимает и дает вам возможность выбрать следующую карточку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Игра идет ровно 60  минут, и только вы определяете, с каким количеством страхов вы за это время справитесь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08720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09600" y="1203408"/>
            <a:ext cx="84455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ПРАВИЛА ИГРЫ 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ПРАВИЛО 5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000" dirty="0">
                <a:solidFill>
                  <a:srgbClr val="0070C0"/>
                </a:solidFill>
              </a:rPr>
              <a:t>В игре возможно все,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070C0"/>
                </a:solidFill>
              </a:rPr>
              <a:t>и никто не знает, когда это все произойдет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32661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0" y="234235"/>
            <a:ext cx="5306036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ОХОТА ЗА СТРАХАМИ ОТКРЫТА</a:t>
            </a:r>
          </a:p>
        </p:txBody>
      </p:sp>
      <p:pic>
        <p:nvPicPr>
          <p:cNvPr id="4" name="60-minute-countdown-timer_(VIDEOMIN.NET)" descr="60-minute-countdown-timer_(VIDEOMIN.NET)">
            <a:hlinkClick r:id="" action="ppaction://media"/>
            <a:extLst>
              <a:ext uri="{FF2B5EF4-FFF2-40B4-BE49-F238E27FC236}">
                <a16:creationId xmlns:a16="http://schemas.microsoft.com/office/drawing/2014/main" id="{AE558917-56D0-1E45-BE7F-75F5B45669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9832" y="186614"/>
            <a:ext cx="3615268" cy="2033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1F528A-10A3-1246-AF12-54A279871D1D}"/>
              </a:ext>
            </a:extLst>
          </p:cNvPr>
          <p:cNvSpPr txBox="1"/>
          <p:nvPr/>
        </p:nvSpPr>
        <p:spPr>
          <a:xfrm>
            <a:off x="289097" y="1838376"/>
            <a:ext cx="82002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ЧЕТЫРЕ ЧЕЛОВЕКА ИЗ ВАШЕЙ КОМАНДЫ </a:t>
            </a:r>
          </a:p>
          <a:p>
            <a:r>
              <a:rPr lang="ru-RU" b="1" dirty="0">
                <a:solidFill>
                  <a:srgbClr val="C00000"/>
                </a:solidFill>
              </a:rPr>
              <a:t>НЕ МОГУТ ГОВОРИТЬ В ТЕЧЕНИЕ </a:t>
            </a:r>
            <a:r>
              <a:rPr lang="ru-RU" b="1" dirty="0">
                <a:solidFill>
                  <a:srgbClr val="0070C0"/>
                </a:solidFill>
              </a:rPr>
              <a:t>ТРЕХ МИНУТ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</a:p>
          <a:p>
            <a:r>
              <a:rPr lang="ru-RU" b="1" dirty="0">
                <a:solidFill>
                  <a:srgbClr val="C00000"/>
                </a:solidFill>
              </a:rPr>
              <a:t>КТО ЭТИ ЛЮДИ?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ТРИ ЧЕЛОВЕКА ИЗ ВАШЕЙ КОМАНДЫ УХОДЯТ В СОСЕДНЮЮ КОМАНДУ И ТАМ ПОМОГАЮТ БОРОТЬСЯ СО СТРАХАМИ В ТЕЧЕНИЕ </a:t>
            </a:r>
            <a:r>
              <a:rPr lang="ru-RU" b="1" dirty="0">
                <a:solidFill>
                  <a:srgbClr val="0070C0"/>
                </a:solidFill>
              </a:rPr>
              <a:t>ЧЕТЫРЕХ  МИНУТ</a:t>
            </a:r>
            <a:r>
              <a:rPr lang="ru-RU" b="1" dirty="0">
                <a:solidFill>
                  <a:srgbClr val="C00000"/>
                </a:solidFill>
              </a:rPr>
              <a:t>. КТО ЭТИ ЛЮДИ?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СТРАХИ АТАКУЮТ, ВЫ ОХОТИТЕСЬ ЗА СТРАХАМИ, ПЕРЕДВИГАЯСЬ ХОРОВОДОМ ПО КРУГУ В ТЕЧЕНИЕ </a:t>
            </a:r>
            <a:r>
              <a:rPr lang="ru-RU" b="1" dirty="0">
                <a:solidFill>
                  <a:srgbClr val="0070C0"/>
                </a:solidFill>
              </a:rPr>
              <a:t>ТРЕХ МИНУТ, </a:t>
            </a:r>
            <a:r>
              <a:rPr lang="ru-RU" b="1" dirty="0">
                <a:solidFill>
                  <a:srgbClr val="C00000"/>
                </a:solidFill>
              </a:rPr>
              <a:t>ДЕРЖАСЬ ЗА РУКИ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ВАША КОМАНДА ДЕЛИТСЯ НА ДВЕ ЧАСТИ. КАЖДАЯ ИЗ ПОЛОВИНОК БЕРЕТ  НОВЫЕ КАРТОЧКИ, и ВЫ БОРЕТЕСЬ СО СТРАХАМИ  ПО ОТДЕЛЬНОСТИ в ТЕЧЕНИЕ </a:t>
            </a:r>
            <a:r>
              <a:rPr lang="ru-RU" b="1" dirty="0">
                <a:solidFill>
                  <a:srgbClr val="0070C0"/>
                </a:solidFill>
              </a:rPr>
              <a:t>ПЯТИ МИНУТ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4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9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79311" y="398276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156083" y="0"/>
                </a:moveTo>
                <a:lnTo>
                  <a:pt x="106800" y="7970"/>
                </a:lnTo>
                <a:lnTo>
                  <a:pt x="63960" y="30153"/>
                </a:lnTo>
                <a:lnTo>
                  <a:pt x="30153" y="63960"/>
                </a:lnTo>
                <a:lnTo>
                  <a:pt x="7970" y="106800"/>
                </a:lnTo>
                <a:lnTo>
                  <a:pt x="0" y="156082"/>
                </a:lnTo>
                <a:lnTo>
                  <a:pt x="7970" y="205359"/>
                </a:lnTo>
                <a:lnTo>
                  <a:pt x="30153" y="248195"/>
                </a:lnTo>
                <a:lnTo>
                  <a:pt x="63960" y="282000"/>
                </a:lnTo>
                <a:lnTo>
                  <a:pt x="106800" y="304183"/>
                </a:lnTo>
                <a:lnTo>
                  <a:pt x="156083" y="312153"/>
                </a:lnTo>
                <a:lnTo>
                  <a:pt x="205359" y="304183"/>
                </a:lnTo>
                <a:lnTo>
                  <a:pt x="248195" y="282000"/>
                </a:lnTo>
                <a:lnTo>
                  <a:pt x="282000" y="248195"/>
                </a:lnTo>
                <a:lnTo>
                  <a:pt x="283157" y="245960"/>
                </a:lnTo>
                <a:lnTo>
                  <a:pt x="156083" y="245960"/>
                </a:lnTo>
                <a:lnTo>
                  <a:pt x="121126" y="238886"/>
                </a:lnTo>
                <a:lnTo>
                  <a:pt x="92549" y="219605"/>
                </a:lnTo>
                <a:lnTo>
                  <a:pt x="73267" y="191032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3" y="66192"/>
                </a:lnTo>
                <a:lnTo>
                  <a:pt x="283156" y="66192"/>
                </a:lnTo>
                <a:lnTo>
                  <a:pt x="282000" y="63960"/>
                </a:lnTo>
                <a:lnTo>
                  <a:pt x="248195" y="30153"/>
                </a:lnTo>
                <a:lnTo>
                  <a:pt x="205359" y="7970"/>
                </a:lnTo>
                <a:lnTo>
                  <a:pt x="156083" y="0"/>
                </a:lnTo>
                <a:close/>
              </a:path>
              <a:path w="312420" h="312420">
                <a:moveTo>
                  <a:pt x="283156" y="66192"/>
                </a:moveTo>
                <a:lnTo>
                  <a:pt x="156083" y="66192"/>
                </a:lnTo>
                <a:lnTo>
                  <a:pt x="191034" y="73267"/>
                </a:lnTo>
                <a:lnTo>
                  <a:pt x="219611" y="92549"/>
                </a:lnTo>
                <a:lnTo>
                  <a:pt x="238896" y="121126"/>
                </a:lnTo>
                <a:lnTo>
                  <a:pt x="245973" y="156082"/>
                </a:lnTo>
                <a:lnTo>
                  <a:pt x="238896" y="191032"/>
                </a:lnTo>
                <a:lnTo>
                  <a:pt x="219611" y="219605"/>
                </a:lnTo>
                <a:lnTo>
                  <a:pt x="191034" y="238886"/>
                </a:lnTo>
                <a:lnTo>
                  <a:pt x="156083" y="245960"/>
                </a:lnTo>
                <a:lnTo>
                  <a:pt x="283157" y="245960"/>
                </a:lnTo>
                <a:lnTo>
                  <a:pt x="304183" y="205359"/>
                </a:lnTo>
                <a:lnTo>
                  <a:pt x="312153" y="156082"/>
                </a:lnTo>
                <a:lnTo>
                  <a:pt x="304183" y="106800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FCCC05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3" name="object 3"/>
          <p:cNvSpPr/>
          <p:nvPr/>
        </p:nvSpPr>
        <p:spPr>
          <a:xfrm>
            <a:off x="5910485" y="681123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19">
                <a:moveTo>
                  <a:pt x="156082" y="0"/>
                </a:moveTo>
                <a:lnTo>
                  <a:pt x="106805" y="7971"/>
                </a:lnTo>
                <a:lnTo>
                  <a:pt x="63965" y="30157"/>
                </a:lnTo>
                <a:lnTo>
                  <a:pt x="30157" y="63965"/>
                </a:lnTo>
                <a:lnTo>
                  <a:pt x="7971" y="106805"/>
                </a:lnTo>
                <a:lnTo>
                  <a:pt x="0" y="156082"/>
                </a:lnTo>
                <a:lnTo>
                  <a:pt x="7971" y="205359"/>
                </a:lnTo>
                <a:lnTo>
                  <a:pt x="30157" y="248195"/>
                </a:lnTo>
                <a:lnTo>
                  <a:pt x="63965" y="282000"/>
                </a:lnTo>
                <a:lnTo>
                  <a:pt x="106805" y="304183"/>
                </a:lnTo>
                <a:lnTo>
                  <a:pt x="156082" y="312153"/>
                </a:lnTo>
                <a:lnTo>
                  <a:pt x="205364" y="304183"/>
                </a:lnTo>
                <a:lnTo>
                  <a:pt x="248201" y="282000"/>
                </a:lnTo>
                <a:lnTo>
                  <a:pt x="282004" y="248195"/>
                </a:lnTo>
                <a:lnTo>
                  <a:pt x="283154" y="245973"/>
                </a:lnTo>
                <a:lnTo>
                  <a:pt x="156082" y="245973"/>
                </a:lnTo>
                <a:lnTo>
                  <a:pt x="121126" y="238896"/>
                </a:lnTo>
                <a:lnTo>
                  <a:pt x="92549" y="219611"/>
                </a:lnTo>
                <a:lnTo>
                  <a:pt x="73267" y="191034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2" y="66192"/>
                </a:lnTo>
                <a:lnTo>
                  <a:pt x="283156" y="66192"/>
                </a:lnTo>
                <a:lnTo>
                  <a:pt x="282004" y="63965"/>
                </a:lnTo>
                <a:lnTo>
                  <a:pt x="248201" y="30157"/>
                </a:lnTo>
                <a:lnTo>
                  <a:pt x="205364" y="7971"/>
                </a:lnTo>
                <a:lnTo>
                  <a:pt x="156082" y="0"/>
                </a:lnTo>
                <a:close/>
              </a:path>
              <a:path w="312420" h="312419">
                <a:moveTo>
                  <a:pt x="283156" y="66192"/>
                </a:moveTo>
                <a:lnTo>
                  <a:pt x="156082" y="66192"/>
                </a:lnTo>
                <a:lnTo>
                  <a:pt x="191039" y="73267"/>
                </a:lnTo>
                <a:lnTo>
                  <a:pt x="219616" y="92549"/>
                </a:lnTo>
                <a:lnTo>
                  <a:pt x="238898" y="121126"/>
                </a:lnTo>
                <a:lnTo>
                  <a:pt x="245973" y="156082"/>
                </a:lnTo>
                <a:lnTo>
                  <a:pt x="238898" y="191034"/>
                </a:lnTo>
                <a:lnTo>
                  <a:pt x="219616" y="219611"/>
                </a:lnTo>
                <a:lnTo>
                  <a:pt x="191039" y="238896"/>
                </a:lnTo>
                <a:lnTo>
                  <a:pt x="156082" y="245973"/>
                </a:lnTo>
                <a:lnTo>
                  <a:pt x="283154" y="245973"/>
                </a:lnTo>
                <a:lnTo>
                  <a:pt x="304184" y="205359"/>
                </a:lnTo>
                <a:lnTo>
                  <a:pt x="312153" y="156082"/>
                </a:lnTo>
                <a:lnTo>
                  <a:pt x="304184" y="106805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E0619F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4" name="object 4"/>
          <p:cNvSpPr/>
          <p:nvPr/>
        </p:nvSpPr>
        <p:spPr>
          <a:xfrm>
            <a:off x="3225" y="4117793"/>
            <a:ext cx="2423377" cy="1024085"/>
          </a:xfrm>
          <a:custGeom>
            <a:avLst/>
            <a:gdLst/>
            <a:ahLst/>
            <a:cxnLst/>
            <a:rect l="l" t="t" r="r" b="b"/>
            <a:pathLst>
              <a:path w="2834005" h="1197610">
                <a:moveTo>
                  <a:pt x="0" y="0"/>
                </a:moveTo>
                <a:lnTo>
                  <a:pt x="0" y="1197264"/>
                </a:lnTo>
                <a:lnTo>
                  <a:pt x="2833505" y="1197264"/>
                </a:lnTo>
                <a:lnTo>
                  <a:pt x="2797167" y="1173440"/>
                </a:lnTo>
                <a:lnTo>
                  <a:pt x="2757070" y="1149421"/>
                </a:lnTo>
                <a:lnTo>
                  <a:pt x="2715802" y="1126938"/>
                </a:lnTo>
                <a:lnTo>
                  <a:pt x="2673391" y="1106042"/>
                </a:lnTo>
                <a:lnTo>
                  <a:pt x="2629861" y="1086783"/>
                </a:lnTo>
                <a:lnTo>
                  <a:pt x="2585240" y="1069210"/>
                </a:lnTo>
                <a:lnTo>
                  <a:pt x="2539554" y="1053375"/>
                </a:lnTo>
                <a:lnTo>
                  <a:pt x="1831846" y="1051013"/>
                </a:lnTo>
                <a:lnTo>
                  <a:pt x="1844333" y="1004581"/>
                </a:lnTo>
                <a:lnTo>
                  <a:pt x="1852918" y="958026"/>
                </a:lnTo>
                <a:lnTo>
                  <a:pt x="1857696" y="911537"/>
                </a:lnTo>
                <a:lnTo>
                  <a:pt x="1858765" y="865302"/>
                </a:lnTo>
                <a:lnTo>
                  <a:pt x="1856219" y="819509"/>
                </a:lnTo>
                <a:lnTo>
                  <a:pt x="1850155" y="774345"/>
                </a:lnTo>
                <a:lnTo>
                  <a:pt x="1840670" y="729998"/>
                </a:lnTo>
                <a:lnTo>
                  <a:pt x="1827859" y="686658"/>
                </a:lnTo>
                <a:lnTo>
                  <a:pt x="1811818" y="644510"/>
                </a:lnTo>
                <a:lnTo>
                  <a:pt x="1792645" y="603744"/>
                </a:lnTo>
                <a:lnTo>
                  <a:pt x="1781576" y="584212"/>
                </a:lnTo>
                <a:lnTo>
                  <a:pt x="754962" y="584212"/>
                </a:lnTo>
                <a:lnTo>
                  <a:pt x="735106" y="540307"/>
                </a:lnTo>
                <a:lnTo>
                  <a:pt x="713124" y="497439"/>
                </a:lnTo>
                <a:lnTo>
                  <a:pt x="689059" y="455692"/>
                </a:lnTo>
                <a:lnTo>
                  <a:pt x="662953" y="415153"/>
                </a:lnTo>
                <a:lnTo>
                  <a:pt x="634850" y="375905"/>
                </a:lnTo>
                <a:lnTo>
                  <a:pt x="604791" y="338034"/>
                </a:lnTo>
                <a:lnTo>
                  <a:pt x="572819" y="301623"/>
                </a:lnTo>
                <a:lnTo>
                  <a:pt x="538978" y="266758"/>
                </a:lnTo>
                <a:lnTo>
                  <a:pt x="503310" y="233524"/>
                </a:lnTo>
                <a:lnTo>
                  <a:pt x="465857" y="202005"/>
                </a:lnTo>
                <a:lnTo>
                  <a:pt x="426663" y="172286"/>
                </a:lnTo>
                <a:lnTo>
                  <a:pt x="385770" y="144452"/>
                </a:lnTo>
                <a:lnTo>
                  <a:pt x="343220" y="118588"/>
                </a:lnTo>
                <a:lnTo>
                  <a:pt x="299057" y="94779"/>
                </a:lnTo>
                <a:lnTo>
                  <a:pt x="253323" y="73108"/>
                </a:lnTo>
                <a:lnTo>
                  <a:pt x="206061" y="53662"/>
                </a:lnTo>
                <a:lnTo>
                  <a:pt x="157313" y="36524"/>
                </a:lnTo>
                <a:lnTo>
                  <a:pt x="111741" y="23026"/>
                </a:lnTo>
                <a:lnTo>
                  <a:pt x="66041" y="11845"/>
                </a:lnTo>
                <a:lnTo>
                  <a:pt x="20277" y="2946"/>
                </a:lnTo>
                <a:lnTo>
                  <a:pt x="0" y="0"/>
                </a:lnTo>
                <a:close/>
              </a:path>
              <a:path w="2834005" h="1197610">
                <a:moveTo>
                  <a:pt x="2179485" y="996697"/>
                </a:moveTo>
                <a:lnTo>
                  <a:pt x="2128534" y="997932"/>
                </a:lnTo>
                <a:lnTo>
                  <a:pt x="2077903" y="1001398"/>
                </a:lnTo>
                <a:lnTo>
                  <a:pt x="2027657" y="1007062"/>
                </a:lnTo>
                <a:lnTo>
                  <a:pt x="1977862" y="1014889"/>
                </a:lnTo>
                <a:lnTo>
                  <a:pt x="1928585" y="1024846"/>
                </a:lnTo>
                <a:lnTo>
                  <a:pt x="1879891" y="1036899"/>
                </a:lnTo>
                <a:lnTo>
                  <a:pt x="1831846" y="1051013"/>
                </a:lnTo>
                <a:lnTo>
                  <a:pt x="2531644" y="1051013"/>
                </a:lnTo>
                <a:lnTo>
                  <a:pt x="2488211" y="1038042"/>
                </a:lnTo>
                <a:lnTo>
                  <a:pt x="2436726" y="1025177"/>
                </a:lnTo>
                <a:lnTo>
                  <a:pt x="2385166" y="1014747"/>
                </a:lnTo>
                <a:lnTo>
                  <a:pt x="2333596" y="1006718"/>
                </a:lnTo>
                <a:lnTo>
                  <a:pt x="2282082" y="1001056"/>
                </a:lnTo>
                <a:lnTo>
                  <a:pt x="2230689" y="997727"/>
                </a:lnTo>
                <a:lnTo>
                  <a:pt x="2179485" y="996697"/>
                </a:lnTo>
                <a:close/>
              </a:path>
              <a:path w="2834005" h="1197610">
                <a:moveTo>
                  <a:pt x="1257571" y="284869"/>
                </a:moveTo>
                <a:lnTo>
                  <a:pt x="1210207" y="287673"/>
                </a:lnTo>
                <a:lnTo>
                  <a:pt x="1163529" y="294238"/>
                </a:lnTo>
                <a:lnTo>
                  <a:pt x="1117746" y="304459"/>
                </a:lnTo>
                <a:lnTo>
                  <a:pt x="1073067" y="318228"/>
                </a:lnTo>
                <a:lnTo>
                  <a:pt x="1029699" y="335438"/>
                </a:lnTo>
                <a:lnTo>
                  <a:pt x="987850" y="355984"/>
                </a:lnTo>
                <a:lnTo>
                  <a:pt x="947730" y="379758"/>
                </a:lnTo>
                <a:lnTo>
                  <a:pt x="909546" y="406653"/>
                </a:lnTo>
                <a:lnTo>
                  <a:pt x="873507" y="436562"/>
                </a:lnTo>
                <a:lnTo>
                  <a:pt x="839820" y="469380"/>
                </a:lnTo>
                <a:lnTo>
                  <a:pt x="808695" y="504998"/>
                </a:lnTo>
                <a:lnTo>
                  <a:pt x="780340" y="543311"/>
                </a:lnTo>
                <a:lnTo>
                  <a:pt x="754962" y="584212"/>
                </a:lnTo>
                <a:lnTo>
                  <a:pt x="1781576" y="584212"/>
                </a:lnTo>
                <a:lnTo>
                  <a:pt x="1745282" y="527108"/>
                </a:lnTo>
                <a:lnTo>
                  <a:pt x="1717285" y="491614"/>
                </a:lnTo>
                <a:lnTo>
                  <a:pt x="1686540" y="458253"/>
                </a:lnTo>
                <a:lnTo>
                  <a:pt x="1653142" y="427214"/>
                </a:lnTo>
                <a:lnTo>
                  <a:pt x="1617187" y="398683"/>
                </a:lnTo>
                <a:lnTo>
                  <a:pt x="1578773" y="372849"/>
                </a:lnTo>
                <a:lnTo>
                  <a:pt x="1537994" y="349900"/>
                </a:lnTo>
                <a:lnTo>
                  <a:pt x="1494947" y="330025"/>
                </a:lnTo>
                <a:lnTo>
                  <a:pt x="1449729" y="313410"/>
                </a:lnTo>
                <a:lnTo>
                  <a:pt x="1401701" y="300098"/>
                </a:lnTo>
                <a:lnTo>
                  <a:pt x="1353527" y="290975"/>
                </a:lnTo>
                <a:lnTo>
                  <a:pt x="1305414" y="285935"/>
                </a:lnTo>
                <a:lnTo>
                  <a:pt x="1257571" y="284869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5" name="object 5"/>
          <p:cNvSpPr/>
          <p:nvPr/>
        </p:nvSpPr>
        <p:spPr>
          <a:xfrm>
            <a:off x="7287411" y="254437"/>
            <a:ext cx="1855407" cy="3255785"/>
          </a:xfrm>
          <a:custGeom>
            <a:avLst/>
            <a:gdLst/>
            <a:ahLst/>
            <a:cxnLst/>
            <a:rect l="l" t="t" r="r" b="b"/>
            <a:pathLst>
              <a:path w="2169795" h="3807460">
                <a:moveTo>
                  <a:pt x="1165274" y="1474381"/>
                </a:moveTo>
                <a:lnTo>
                  <a:pt x="1120720" y="1475172"/>
                </a:lnTo>
                <a:lnTo>
                  <a:pt x="1076380" y="1477683"/>
                </a:lnTo>
                <a:lnTo>
                  <a:pt x="1032300" y="1481892"/>
                </a:lnTo>
                <a:lnTo>
                  <a:pt x="988526" y="1487774"/>
                </a:lnTo>
                <a:lnTo>
                  <a:pt x="945104" y="1495306"/>
                </a:lnTo>
                <a:lnTo>
                  <a:pt x="902078" y="1504464"/>
                </a:lnTo>
                <a:lnTo>
                  <a:pt x="859494" y="1515224"/>
                </a:lnTo>
                <a:lnTo>
                  <a:pt x="817398" y="1527562"/>
                </a:lnTo>
                <a:lnTo>
                  <a:pt x="775835" y="1541455"/>
                </a:lnTo>
                <a:lnTo>
                  <a:pt x="734851" y="1556878"/>
                </a:lnTo>
                <a:lnTo>
                  <a:pt x="694491" y="1573808"/>
                </a:lnTo>
                <a:lnTo>
                  <a:pt x="654801" y="1592221"/>
                </a:lnTo>
                <a:lnTo>
                  <a:pt x="615825" y="1612094"/>
                </a:lnTo>
                <a:lnTo>
                  <a:pt x="577611" y="1633402"/>
                </a:lnTo>
                <a:lnTo>
                  <a:pt x="540203" y="1656121"/>
                </a:lnTo>
                <a:lnTo>
                  <a:pt x="503646" y="1680229"/>
                </a:lnTo>
                <a:lnTo>
                  <a:pt x="467987" y="1705701"/>
                </a:lnTo>
                <a:lnTo>
                  <a:pt x="433270" y="1732513"/>
                </a:lnTo>
                <a:lnTo>
                  <a:pt x="399541" y="1760641"/>
                </a:lnTo>
                <a:lnTo>
                  <a:pt x="366846" y="1790063"/>
                </a:lnTo>
                <a:lnTo>
                  <a:pt x="335230" y="1820753"/>
                </a:lnTo>
                <a:lnTo>
                  <a:pt x="304739" y="1852688"/>
                </a:lnTo>
                <a:lnTo>
                  <a:pt x="275418" y="1885845"/>
                </a:lnTo>
                <a:lnTo>
                  <a:pt x="247312" y="1920199"/>
                </a:lnTo>
                <a:lnTo>
                  <a:pt x="220468" y="1955727"/>
                </a:lnTo>
                <a:lnTo>
                  <a:pt x="194930" y="1992405"/>
                </a:lnTo>
                <a:lnTo>
                  <a:pt x="170744" y="2030209"/>
                </a:lnTo>
                <a:lnTo>
                  <a:pt x="147956" y="2069115"/>
                </a:lnTo>
                <a:lnTo>
                  <a:pt x="126611" y="2109100"/>
                </a:lnTo>
                <a:lnTo>
                  <a:pt x="106754" y="2150140"/>
                </a:lnTo>
                <a:lnTo>
                  <a:pt x="88432" y="2192211"/>
                </a:lnTo>
                <a:lnTo>
                  <a:pt x="71689" y="2235288"/>
                </a:lnTo>
                <a:lnTo>
                  <a:pt x="56571" y="2279350"/>
                </a:lnTo>
                <a:lnTo>
                  <a:pt x="43124" y="2324370"/>
                </a:lnTo>
                <a:lnTo>
                  <a:pt x="31393" y="2370327"/>
                </a:lnTo>
                <a:lnTo>
                  <a:pt x="21424" y="2417195"/>
                </a:lnTo>
                <a:lnTo>
                  <a:pt x="13261" y="2464952"/>
                </a:lnTo>
                <a:lnTo>
                  <a:pt x="6951" y="2513573"/>
                </a:lnTo>
                <a:lnTo>
                  <a:pt x="2657" y="2561863"/>
                </a:lnTo>
                <a:lnTo>
                  <a:pt x="352" y="2609866"/>
                </a:lnTo>
                <a:lnTo>
                  <a:pt x="0" y="2657539"/>
                </a:lnTo>
                <a:lnTo>
                  <a:pt x="1567" y="2704840"/>
                </a:lnTo>
                <a:lnTo>
                  <a:pt x="5021" y="2751726"/>
                </a:lnTo>
                <a:lnTo>
                  <a:pt x="10327" y="2798155"/>
                </a:lnTo>
                <a:lnTo>
                  <a:pt x="17452" y="2844085"/>
                </a:lnTo>
                <a:lnTo>
                  <a:pt x="26360" y="2889472"/>
                </a:lnTo>
                <a:lnTo>
                  <a:pt x="37019" y="2934275"/>
                </a:lnTo>
                <a:lnTo>
                  <a:pt x="49395" y="2978452"/>
                </a:lnTo>
                <a:lnTo>
                  <a:pt x="63453" y="3021959"/>
                </a:lnTo>
                <a:lnTo>
                  <a:pt x="79160" y="3064754"/>
                </a:lnTo>
                <a:lnTo>
                  <a:pt x="96481" y="3106795"/>
                </a:lnTo>
                <a:lnTo>
                  <a:pt x="115384" y="3148040"/>
                </a:lnTo>
                <a:lnTo>
                  <a:pt x="135834" y="3188445"/>
                </a:lnTo>
                <a:lnTo>
                  <a:pt x="157796" y="3227969"/>
                </a:lnTo>
                <a:lnTo>
                  <a:pt x="181238" y="3266568"/>
                </a:lnTo>
                <a:lnTo>
                  <a:pt x="206125" y="3304201"/>
                </a:lnTo>
                <a:lnTo>
                  <a:pt x="232424" y="3340826"/>
                </a:lnTo>
                <a:lnTo>
                  <a:pt x="260100" y="3376398"/>
                </a:lnTo>
                <a:lnTo>
                  <a:pt x="289120" y="3410877"/>
                </a:lnTo>
                <a:lnTo>
                  <a:pt x="319449" y="3444220"/>
                </a:lnTo>
                <a:lnTo>
                  <a:pt x="351054" y="3476384"/>
                </a:lnTo>
                <a:lnTo>
                  <a:pt x="383901" y="3507327"/>
                </a:lnTo>
                <a:lnTo>
                  <a:pt x="417956" y="3537006"/>
                </a:lnTo>
                <a:lnTo>
                  <a:pt x="453186" y="3565379"/>
                </a:lnTo>
                <a:lnTo>
                  <a:pt x="489555" y="3592403"/>
                </a:lnTo>
                <a:lnTo>
                  <a:pt x="527031" y="3618036"/>
                </a:lnTo>
                <a:lnTo>
                  <a:pt x="565579" y="3642236"/>
                </a:lnTo>
                <a:lnTo>
                  <a:pt x="605165" y="3664960"/>
                </a:lnTo>
                <a:lnTo>
                  <a:pt x="645756" y="3686165"/>
                </a:lnTo>
                <a:lnTo>
                  <a:pt x="687318" y="3705810"/>
                </a:lnTo>
                <a:lnTo>
                  <a:pt x="729816" y="3723852"/>
                </a:lnTo>
                <a:lnTo>
                  <a:pt x="773218" y="3740247"/>
                </a:lnTo>
                <a:lnTo>
                  <a:pt x="817488" y="3754955"/>
                </a:lnTo>
                <a:lnTo>
                  <a:pt x="862593" y="3767932"/>
                </a:lnTo>
                <a:lnTo>
                  <a:pt x="908500" y="3779135"/>
                </a:lnTo>
                <a:lnTo>
                  <a:pt x="955174" y="3788523"/>
                </a:lnTo>
                <a:lnTo>
                  <a:pt x="1002581" y="3796054"/>
                </a:lnTo>
                <a:lnTo>
                  <a:pt x="1050688" y="3801683"/>
                </a:lnTo>
                <a:lnTo>
                  <a:pt x="1098905" y="3805313"/>
                </a:lnTo>
                <a:lnTo>
                  <a:pt x="1146833" y="3806915"/>
                </a:lnTo>
                <a:lnTo>
                  <a:pt x="1194429" y="3806525"/>
                </a:lnTo>
                <a:lnTo>
                  <a:pt x="1241647" y="3804180"/>
                </a:lnTo>
                <a:lnTo>
                  <a:pt x="1288445" y="3799916"/>
                </a:lnTo>
                <a:lnTo>
                  <a:pt x="1334778" y="3793767"/>
                </a:lnTo>
                <a:lnTo>
                  <a:pt x="1380602" y="3785771"/>
                </a:lnTo>
                <a:lnTo>
                  <a:pt x="1425873" y="3775964"/>
                </a:lnTo>
                <a:lnTo>
                  <a:pt x="1470548" y="3764381"/>
                </a:lnTo>
                <a:lnTo>
                  <a:pt x="1514582" y="3751058"/>
                </a:lnTo>
                <a:lnTo>
                  <a:pt x="1557931" y="3736031"/>
                </a:lnTo>
                <a:lnTo>
                  <a:pt x="1600552" y="3719336"/>
                </a:lnTo>
                <a:lnTo>
                  <a:pt x="1642400" y="3701009"/>
                </a:lnTo>
                <a:lnTo>
                  <a:pt x="1683431" y="3681086"/>
                </a:lnTo>
                <a:lnTo>
                  <a:pt x="1723602" y="3659603"/>
                </a:lnTo>
                <a:lnTo>
                  <a:pt x="1762868" y="3636597"/>
                </a:lnTo>
                <a:lnTo>
                  <a:pt x="1801186" y="3612102"/>
                </a:lnTo>
                <a:lnTo>
                  <a:pt x="1838511" y="3586154"/>
                </a:lnTo>
                <a:lnTo>
                  <a:pt x="1874800" y="3558791"/>
                </a:lnTo>
                <a:lnTo>
                  <a:pt x="1910009" y="3530047"/>
                </a:lnTo>
                <a:lnTo>
                  <a:pt x="1944093" y="3499959"/>
                </a:lnTo>
                <a:lnTo>
                  <a:pt x="1977008" y="3468563"/>
                </a:lnTo>
                <a:lnTo>
                  <a:pt x="2008712" y="3435894"/>
                </a:lnTo>
                <a:lnTo>
                  <a:pt x="2039159" y="3401988"/>
                </a:lnTo>
                <a:lnTo>
                  <a:pt x="2068305" y="3366883"/>
                </a:lnTo>
                <a:lnTo>
                  <a:pt x="2096108" y="3330612"/>
                </a:lnTo>
                <a:lnTo>
                  <a:pt x="2122522" y="3293213"/>
                </a:lnTo>
                <a:lnTo>
                  <a:pt x="2147504" y="3254721"/>
                </a:lnTo>
                <a:lnTo>
                  <a:pt x="2169469" y="3217765"/>
                </a:lnTo>
                <a:lnTo>
                  <a:pt x="2169469" y="1501829"/>
                </a:lnTo>
                <a:lnTo>
                  <a:pt x="1435125" y="1501829"/>
                </a:lnTo>
                <a:lnTo>
                  <a:pt x="1389676" y="1497078"/>
                </a:lnTo>
                <a:lnTo>
                  <a:pt x="1344730" y="1488906"/>
                </a:lnTo>
                <a:lnTo>
                  <a:pt x="1299772" y="1482574"/>
                </a:lnTo>
                <a:lnTo>
                  <a:pt x="1254846" y="1478059"/>
                </a:lnTo>
                <a:lnTo>
                  <a:pt x="1209998" y="1475336"/>
                </a:lnTo>
                <a:lnTo>
                  <a:pt x="1165274" y="1474381"/>
                </a:lnTo>
                <a:close/>
              </a:path>
              <a:path w="2169795" h="3807460">
                <a:moveTo>
                  <a:pt x="2169469" y="0"/>
                </a:moveTo>
                <a:lnTo>
                  <a:pt x="898119" y="0"/>
                </a:lnTo>
                <a:lnTo>
                  <a:pt x="893889" y="43531"/>
                </a:lnTo>
                <a:lnTo>
                  <a:pt x="891581" y="91833"/>
                </a:lnTo>
                <a:lnTo>
                  <a:pt x="891639" y="139776"/>
                </a:lnTo>
                <a:lnTo>
                  <a:pt x="894016" y="187296"/>
                </a:lnTo>
                <a:lnTo>
                  <a:pt x="898664" y="234325"/>
                </a:lnTo>
                <a:lnTo>
                  <a:pt x="905537" y="280799"/>
                </a:lnTo>
                <a:lnTo>
                  <a:pt x="914585" y="326652"/>
                </a:lnTo>
                <a:lnTo>
                  <a:pt x="925763" y="371818"/>
                </a:lnTo>
                <a:lnTo>
                  <a:pt x="939022" y="416230"/>
                </a:lnTo>
                <a:lnTo>
                  <a:pt x="954315" y="459824"/>
                </a:lnTo>
                <a:lnTo>
                  <a:pt x="971594" y="502534"/>
                </a:lnTo>
                <a:lnTo>
                  <a:pt x="990813" y="544294"/>
                </a:lnTo>
                <a:lnTo>
                  <a:pt x="1011923" y="585037"/>
                </a:lnTo>
                <a:lnTo>
                  <a:pt x="1034878" y="624699"/>
                </a:lnTo>
                <a:lnTo>
                  <a:pt x="1059629" y="663214"/>
                </a:lnTo>
                <a:lnTo>
                  <a:pt x="1086130" y="700515"/>
                </a:lnTo>
                <a:lnTo>
                  <a:pt x="1114332" y="736538"/>
                </a:lnTo>
                <a:lnTo>
                  <a:pt x="1144189" y="771215"/>
                </a:lnTo>
                <a:lnTo>
                  <a:pt x="1175653" y="804483"/>
                </a:lnTo>
                <a:lnTo>
                  <a:pt x="1208676" y="836274"/>
                </a:lnTo>
                <a:lnTo>
                  <a:pt x="1243211" y="866523"/>
                </a:lnTo>
                <a:lnTo>
                  <a:pt x="1279211" y="895164"/>
                </a:lnTo>
                <a:lnTo>
                  <a:pt x="1316627" y="922131"/>
                </a:lnTo>
                <a:lnTo>
                  <a:pt x="1355414" y="947360"/>
                </a:lnTo>
                <a:lnTo>
                  <a:pt x="1395522" y="970783"/>
                </a:lnTo>
                <a:lnTo>
                  <a:pt x="1436905" y="992336"/>
                </a:lnTo>
                <a:lnTo>
                  <a:pt x="1479515" y="1011952"/>
                </a:lnTo>
                <a:lnTo>
                  <a:pt x="1523306" y="1029565"/>
                </a:lnTo>
                <a:lnTo>
                  <a:pt x="1564458" y="1049688"/>
                </a:lnTo>
                <a:lnTo>
                  <a:pt x="1599898" y="1076550"/>
                </a:lnTo>
                <a:lnTo>
                  <a:pt x="1629159" y="1109104"/>
                </a:lnTo>
                <a:lnTo>
                  <a:pt x="1651776" y="1146299"/>
                </a:lnTo>
                <a:lnTo>
                  <a:pt x="1667280" y="1187086"/>
                </a:lnTo>
                <a:lnTo>
                  <a:pt x="1675207" y="1230414"/>
                </a:lnTo>
                <a:lnTo>
                  <a:pt x="1675089" y="1275234"/>
                </a:lnTo>
                <a:lnTo>
                  <a:pt x="1666460" y="1320497"/>
                </a:lnTo>
                <a:lnTo>
                  <a:pt x="1665088" y="1325336"/>
                </a:lnTo>
                <a:lnTo>
                  <a:pt x="1664415" y="1327787"/>
                </a:lnTo>
                <a:lnTo>
                  <a:pt x="1648112" y="1370633"/>
                </a:lnTo>
                <a:lnTo>
                  <a:pt x="1624673" y="1408492"/>
                </a:lnTo>
                <a:lnTo>
                  <a:pt x="1595091" y="1440759"/>
                </a:lnTo>
                <a:lnTo>
                  <a:pt x="1560355" y="1466830"/>
                </a:lnTo>
                <a:lnTo>
                  <a:pt x="1521455" y="1486101"/>
                </a:lnTo>
                <a:lnTo>
                  <a:pt x="1479381" y="1497969"/>
                </a:lnTo>
                <a:lnTo>
                  <a:pt x="1435125" y="1501829"/>
                </a:lnTo>
                <a:lnTo>
                  <a:pt x="2169469" y="1501829"/>
                </a:lnTo>
                <a:lnTo>
                  <a:pt x="2169469" y="0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6" name="object 6"/>
          <p:cNvSpPr/>
          <p:nvPr/>
        </p:nvSpPr>
        <p:spPr>
          <a:xfrm>
            <a:off x="3225" y="4339109"/>
            <a:ext cx="802543" cy="802543"/>
          </a:xfrm>
          <a:custGeom>
            <a:avLst/>
            <a:gdLst/>
            <a:ahLst/>
            <a:cxnLst/>
            <a:rect l="l" t="t" r="r" b="b"/>
            <a:pathLst>
              <a:path w="938530" h="938529">
                <a:moveTo>
                  <a:pt x="0" y="505611"/>
                </a:moveTo>
                <a:lnTo>
                  <a:pt x="0" y="758416"/>
                </a:lnTo>
                <a:lnTo>
                  <a:pt x="180032" y="938448"/>
                </a:lnTo>
                <a:lnTo>
                  <a:pt x="938444" y="938448"/>
                </a:lnTo>
                <a:lnTo>
                  <a:pt x="850686" y="850689"/>
                </a:lnTo>
                <a:lnTo>
                  <a:pt x="382109" y="850689"/>
                </a:lnTo>
                <a:lnTo>
                  <a:pt x="348474" y="844146"/>
                </a:lnTo>
                <a:lnTo>
                  <a:pt x="318903" y="824515"/>
                </a:lnTo>
                <a:lnTo>
                  <a:pt x="0" y="505611"/>
                </a:lnTo>
                <a:close/>
              </a:path>
              <a:path w="938530" h="938529">
                <a:moveTo>
                  <a:pt x="0" y="0"/>
                </a:moveTo>
                <a:lnTo>
                  <a:pt x="0" y="252805"/>
                </a:lnTo>
                <a:lnTo>
                  <a:pt x="445306" y="698111"/>
                </a:lnTo>
                <a:lnTo>
                  <a:pt x="464937" y="727683"/>
                </a:lnTo>
                <a:lnTo>
                  <a:pt x="471481" y="761318"/>
                </a:lnTo>
                <a:lnTo>
                  <a:pt x="464937" y="794950"/>
                </a:lnTo>
                <a:lnTo>
                  <a:pt x="445306" y="824515"/>
                </a:lnTo>
                <a:lnTo>
                  <a:pt x="415742" y="844146"/>
                </a:lnTo>
                <a:lnTo>
                  <a:pt x="382109" y="850689"/>
                </a:lnTo>
                <a:lnTo>
                  <a:pt x="850686" y="850689"/>
                </a:lnTo>
                <a:lnTo>
                  <a:pt x="0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grpSp>
        <p:nvGrpSpPr>
          <p:cNvPr id="7" name="object 7"/>
          <p:cNvGrpSpPr/>
          <p:nvPr/>
        </p:nvGrpSpPr>
        <p:grpSpPr>
          <a:xfrm>
            <a:off x="743198" y="4309383"/>
            <a:ext cx="1368885" cy="832408"/>
            <a:chOff x="869128" y="5038790"/>
            <a:chExt cx="1600835" cy="973455"/>
          </a:xfrm>
        </p:grpSpPr>
        <p:sp>
          <p:nvSpPr>
            <p:cNvPr id="8" name="object 8"/>
            <p:cNvSpPr/>
            <p:nvPr/>
          </p:nvSpPr>
          <p:spPr>
            <a:xfrm>
              <a:off x="980516" y="5038800"/>
              <a:ext cx="1489710" cy="973455"/>
            </a:xfrm>
            <a:custGeom>
              <a:avLst/>
              <a:gdLst/>
              <a:ahLst/>
              <a:cxnLst/>
              <a:rect l="l" t="t" r="r" b="b"/>
              <a:pathLst>
                <a:path w="1489710" h="973454">
                  <a:moveTo>
                    <a:pt x="758786" y="973201"/>
                  </a:moveTo>
                  <a:lnTo>
                    <a:pt x="76898" y="291312"/>
                  </a:lnTo>
                  <a:lnTo>
                    <a:pt x="62001" y="281419"/>
                  </a:lnTo>
                  <a:lnTo>
                    <a:pt x="45046" y="278117"/>
                  </a:lnTo>
                  <a:lnTo>
                    <a:pt x="28092" y="281419"/>
                  </a:lnTo>
                  <a:lnTo>
                    <a:pt x="13195" y="291312"/>
                  </a:lnTo>
                  <a:lnTo>
                    <a:pt x="3302" y="306209"/>
                  </a:lnTo>
                  <a:lnTo>
                    <a:pt x="0" y="323164"/>
                  </a:lnTo>
                  <a:lnTo>
                    <a:pt x="3302" y="340118"/>
                  </a:lnTo>
                  <a:lnTo>
                    <a:pt x="13195" y="355015"/>
                  </a:lnTo>
                  <a:lnTo>
                    <a:pt x="631393" y="973201"/>
                  </a:lnTo>
                  <a:lnTo>
                    <a:pt x="758786" y="973201"/>
                  </a:lnTo>
                  <a:close/>
                </a:path>
                <a:path w="1489710" h="973454">
                  <a:moveTo>
                    <a:pt x="1489341" y="973201"/>
                  </a:moveTo>
                  <a:lnTo>
                    <a:pt x="1044079" y="527951"/>
                  </a:lnTo>
                  <a:lnTo>
                    <a:pt x="529310" y="13182"/>
                  </a:lnTo>
                  <a:lnTo>
                    <a:pt x="514413" y="3289"/>
                  </a:lnTo>
                  <a:lnTo>
                    <a:pt x="497471" y="0"/>
                  </a:lnTo>
                  <a:lnTo>
                    <a:pt x="480517" y="3289"/>
                  </a:lnTo>
                  <a:lnTo>
                    <a:pt x="465620" y="13182"/>
                  </a:lnTo>
                  <a:lnTo>
                    <a:pt x="455726" y="28092"/>
                  </a:lnTo>
                  <a:lnTo>
                    <a:pt x="452424" y="45034"/>
                  </a:lnTo>
                  <a:lnTo>
                    <a:pt x="455726" y="61988"/>
                  </a:lnTo>
                  <a:lnTo>
                    <a:pt x="465620" y="76885"/>
                  </a:lnTo>
                  <a:lnTo>
                    <a:pt x="839787" y="451053"/>
                  </a:lnTo>
                  <a:lnTo>
                    <a:pt x="849680" y="465963"/>
                  </a:lnTo>
                  <a:lnTo>
                    <a:pt x="852982" y="482904"/>
                  </a:lnTo>
                  <a:lnTo>
                    <a:pt x="849680" y="499859"/>
                  </a:lnTo>
                  <a:lnTo>
                    <a:pt x="839787" y="514756"/>
                  </a:lnTo>
                  <a:lnTo>
                    <a:pt x="824890" y="524649"/>
                  </a:lnTo>
                  <a:lnTo>
                    <a:pt x="807935" y="527951"/>
                  </a:lnTo>
                  <a:lnTo>
                    <a:pt x="790994" y="524649"/>
                  </a:lnTo>
                  <a:lnTo>
                    <a:pt x="776084" y="514756"/>
                  </a:lnTo>
                  <a:lnTo>
                    <a:pt x="528002" y="266674"/>
                  </a:lnTo>
                  <a:lnTo>
                    <a:pt x="513105" y="256781"/>
                  </a:lnTo>
                  <a:lnTo>
                    <a:pt x="496150" y="253492"/>
                  </a:lnTo>
                  <a:lnTo>
                    <a:pt x="479209" y="256781"/>
                  </a:lnTo>
                  <a:lnTo>
                    <a:pt x="464299" y="266674"/>
                  </a:lnTo>
                  <a:lnTo>
                    <a:pt x="454406" y="281584"/>
                  </a:lnTo>
                  <a:lnTo>
                    <a:pt x="451116" y="298526"/>
                  </a:lnTo>
                  <a:lnTo>
                    <a:pt x="454406" y="315468"/>
                  </a:lnTo>
                  <a:lnTo>
                    <a:pt x="464299" y="330365"/>
                  </a:lnTo>
                  <a:lnTo>
                    <a:pt x="1107135" y="973201"/>
                  </a:lnTo>
                  <a:lnTo>
                    <a:pt x="1489341" y="973201"/>
                  </a:lnTo>
                  <a:close/>
                </a:path>
              </a:pathLst>
            </a:custGeom>
            <a:solidFill>
              <a:srgbClr val="61BDE1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9128" y="5205514"/>
              <a:ext cx="107854" cy="10785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7805565" y="4751"/>
            <a:ext cx="1194041" cy="760190"/>
            <a:chOff x="9128174" y="4762"/>
            <a:chExt cx="1396365" cy="889000"/>
          </a:xfrm>
        </p:grpSpPr>
        <p:sp>
          <p:nvSpPr>
            <p:cNvPr id="11" name="object 11"/>
            <p:cNvSpPr/>
            <p:nvPr/>
          </p:nvSpPr>
          <p:spPr>
            <a:xfrm>
              <a:off x="9128163" y="4762"/>
              <a:ext cx="1305560" cy="889000"/>
            </a:xfrm>
            <a:custGeom>
              <a:avLst/>
              <a:gdLst/>
              <a:ahLst/>
              <a:cxnLst/>
              <a:rect l="l" t="t" r="r" b="b"/>
              <a:pathLst>
                <a:path w="1305559" h="889000">
                  <a:moveTo>
                    <a:pt x="937907" y="644309"/>
                  </a:moveTo>
                  <a:lnTo>
                    <a:pt x="935228" y="630440"/>
                  </a:lnTo>
                  <a:lnTo>
                    <a:pt x="927163" y="618236"/>
                  </a:lnTo>
                  <a:lnTo>
                    <a:pt x="766127" y="456539"/>
                  </a:lnTo>
                  <a:lnTo>
                    <a:pt x="311505" y="12"/>
                  </a:lnTo>
                  <a:lnTo>
                    <a:pt x="0" y="12"/>
                  </a:lnTo>
                  <a:lnTo>
                    <a:pt x="874179" y="877836"/>
                  </a:lnTo>
                  <a:lnTo>
                    <a:pt x="886320" y="885939"/>
                  </a:lnTo>
                  <a:lnTo>
                    <a:pt x="900137" y="888631"/>
                  </a:lnTo>
                  <a:lnTo>
                    <a:pt x="913942" y="885939"/>
                  </a:lnTo>
                  <a:lnTo>
                    <a:pt x="926096" y="877836"/>
                  </a:lnTo>
                  <a:lnTo>
                    <a:pt x="934161" y="865644"/>
                  </a:lnTo>
                  <a:lnTo>
                    <a:pt x="936840" y="851776"/>
                  </a:lnTo>
                  <a:lnTo>
                    <a:pt x="934161" y="837895"/>
                  </a:lnTo>
                  <a:lnTo>
                    <a:pt x="926096" y="825703"/>
                  </a:lnTo>
                  <a:lnTo>
                    <a:pt x="621144" y="519468"/>
                  </a:lnTo>
                  <a:lnTo>
                    <a:pt x="613067" y="507276"/>
                  </a:lnTo>
                  <a:lnTo>
                    <a:pt x="610387" y="493407"/>
                  </a:lnTo>
                  <a:lnTo>
                    <a:pt x="613067" y="479539"/>
                  </a:lnTo>
                  <a:lnTo>
                    <a:pt x="621144" y="467334"/>
                  </a:lnTo>
                  <a:lnTo>
                    <a:pt x="633285" y="459244"/>
                  </a:lnTo>
                  <a:lnTo>
                    <a:pt x="647103" y="456539"/>
                  </a:lnTo>
                  <a:lnTo>
                    <a:pt x="660908" y="459244"/>
                  </a:lnTo>
                  <a:lnTo>
                    <a:pt x="673061" y="467334"/>
                  </a:lnTo>
                  <a:lnTo>
                    <a:pt x="875245" y="670369"/>
                  </a:lnTo>
                  <a:lnTo>
                    <a:pt x="887387" y="678472"/>
                  </a:lnTo>
                  <a:lnTo>
                    <a:pt x="901204" y="681177"/>
                  </a:lnTo>
                  <a:lnTo>
                    <a:pt x="915009" y="678472"/>
                  </a:lnTo>
                  <a:lnTo>
                    <a:pt x="927163" y="670369"/>
                  </a:lnTo>
                  <a:lnTo>
                    <a:pt x="935228" y="658177"/>
                  </a:lnTo>
                  <a:lnTo>
                    <a:pt x="937907" y="644309"/>
                  </a:lnTo>
                  <a:close/>
                </a:path>
                <a:path w="1305559" h="889000">
                  <a:moveTo>
                    <a:pt x="1305560" y="624141"/>
                  </a:moveTo>
                  <a:lnTo>
                    <a:pt x="1302880" y="610273"/>
                  </a:lnTo>
                  <a:lnTo>
                    <a:pt x="1294815" y="598068"/>
                  </a:lnTo>
                  <a:lnTo>
                    <a:pt x="699236" y="0"/>
                  </a:lnTo>
                  <a:lnTo>
                    <a:pt x="595401" y="0"/>
                  </a:lnTo>
                  <a:lnTo>
                    <a:pt x="1242898" y="650214"/>
                  </a:lnTo>
                  <a:lnTo>
                    <a:pt x="1255039" y="658317"/>
                  </a:lnTo>
                  <a:lnTo>
                    <a:pt x="1268857" y="661009"/>
                  </a:lnTo>
                  <a:lnTo>
                    <a:pt x="1282661" y="658304"/>
                  </a:lnTo>
                  <a:lnTo>
                    <a:pt x="1294815" y="650201"/>
                  </a:lnTo>
                  <a:lnTo>
                    <a:pt x="1302880" y="638009"/>
                  </a:lnTo>
                  <a:lnTo>
                    <a:pt x="1305560" y="624141"/>
                  </a:lnTo>
                  <a:close/>
                </a:path>
              </a:pathLst>
            </a:custGeom>
            <a:solidFill>
              <a:srgbClr val="D5035F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36617" y="668664"/>
              <a:ext cx="87903" cy="882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032905" y="1106061"/>
            <a:ext cx="4109913" cy="3409995"/>
          </a:xfrm>
          <a:custGeom>
            <a:avLst/>
            <a:gdLst/>
            <a:ahLst/>
            <a:cxnLst/>
            <a:rect l="l" t="t" r="r" b="b"/>
            <a:pathLst>
              <a:path w="4806315" h="3987800">
                <a:moveTo>
                  <a:pt x="1912433" y="3340100"/>
                </a:moveTo>
                <a:lnTo>
                  <a:pt x="1676806" y="3340100"/>
                </a:lnTo>
                <a:lnTo>
                  <a:pt x="1775287" y="3365500"/>
                </a:lnTo>
                <a:lnTo>
                  <a:pt x="1824154" y="3365500"/>
                </a:lnTo>
                <a:lnTo>
                  <a:pt x="2016617" y="3416300"/>
                </a:lnTo>
                <a:lnTo>
                  <a:pt x="2063874" y="3441700"/>
                </a:lnTo>
                <a:lnTo>
                  <a:pt x="2157202" y="3467100"/>
                </a:lnTo>
                <a:lnTo>
                  <a:pt x="2203231" y="3492500"/>
                </a:lnTo>
                <a:lnTo>
                  <a:pt x="2248806" y="3505200"/>
                </a:lnTo>
                <a:lnTo>
                  <a:pt x="2338512" y="3556000"/>
                </a:lnTo>
                <a:lnTo>
                  <a:pt x="2426146" y="3606800"/>
                </a:lnTo>
                <a:lnTo>
                  <a:pt x="2511532" y="3657600"/>
                </a:lnTo>
                <a:lnTo>
                  <a:pt x="2615681" y="3733800"/>
                </a:lnTo>
                <a:lnTo>
                  <a:pt x="2872528" y="3860800"/>
                </a:lnTo>
                <a:lnTo>
                  <a:pt x="2922892" y="3873500"/>
                </a:lnTo>
                <a:lnTo>
                  <a:pt x="2972803" y="3898900"/>
                </a:lnTo>
                <a:lnTo>
                  <a:pt x="3022213" y="3911600"/>
                </a:lnTo>
                <a:lnTo>
                  <a:pt x="3259971" y="3975100"/>
                </a:lnTo>
                <a:lnTo>
                  <a:pt x="3305313" y="3975100"/>
                </a:lnTo>
                <a:lnTo>
                  <a:pt x="3349802" y="3987800"/>
                </a:lnTo>
                <a:lnTo>
                  <a:pt x="3766140" y="3987800"/>
                </a:lnTo>
                <a:lnTo>
                  <a:pt x="3891632" y="3962400"/>
                </a:lnTo>
                <a:lnTo>
                  <a:pt x="3950988" y="3949700"/>
                </a:lnTo>
                <a:lnTo>
                  <a:pt x="3424357" y="3949700"/>
                </a:lnTo>
                <a:lnTo>
                  <a:pt x="3380864" y="3937000"/>
                </a:lnTo>
                <a:lnTo>
                  <a:pt x="3290992" y="3937000"/>
                </a:lnTo>
                <a:lnTo>
                  <a:pt x="3052007" y="3873500"/>
                </a:lnTo>
                <a:lnTo>
                  <a:pt x="2951836" y="3848100"/>
                </a:lnTo>
                <a:lnTo>
                  <a:pt x="2849701" y="3797300"/>
                </a:lnTo>
                <a:lnTo>
                  <a:pt x="2798034" y="3784600"/>
                </a:lnTo>
                <a:lnTo>
                  <a:pt x="2746040" y="3759200"/>
                </a:lnTo>
                <a:lnTo>
                  <a:pt x="2693772" y="3721100"/>
                </a:lnTo>
                <a:lnTo>
                  <a:pt x="2641287" y="3695700"/>
                </a:lnTo>
                <a:lnTo>
                  <a:pt x="2588637" y="3657600"/>
                </a:lnTo>
                <a:lnTo>
                  <a:pt x="2535878" y="3632200"/>
                </a:lnTo>
                <a:lnTo>
                  <a:pt x="2494401" y="3594100"/>
                </a:lnTo>
                <a:lnTo>
                  <a:pt x="2409823" y="3543300"/>
                </a:lnTo>
                <a:lnTo>
                  <a:pt x="2366761" y="3517900"/>
                </a:lnTo>
                <a:lnTo>
                  <a:pt x="2323209" y="3505200"/>
                </a:lnTo>
                <a:lnTo>
                  <a:pt x="2234715" y="3454400"/>
                </a:lnTo>
                <a:lnTo>
                  <a:pt x="2189812" y="3441700"/>
                </a:lnTo>
                <a:lnTo>
                  <a:pt x="2144497" y="3416300"/>
                </a:lnTo>
                <a:lnTo>
                  <a:pt x="2052711" y="3390900"/>
                </a:lnTo>
                <a:lnTo>
                  <a:pt x="2006279" y="3365500"/>
                </a:lnTo>
                <a:lnTo>
                  <a:pt x="1912433" y="3340100"/>
                </a:lnTo>
                <a:close/>
              </a:path>
              <a:path w="4806315" h="3987800">
                <a:moveTo>
                  <a:pt x="4806300" y="3175000"/>
                </a:moveTo>
                <a:lnTo>
                  <a:pt x="4786859" y="3225800"/>
                </a:lnTo>
                <a:lnTo>
                  <a:pt x="4766087" y="3263900"/>
                </a:lnTo>
                <a:lnTo>
                  <a:pt x="4744016" y="3314700"/>
                </a:lnTo>
                <a:lnTo>
                  <a:pt x="4720664" y="3352800"/>
                </a:lnTo>
                <a:lnTo>
                  <a:pt x="4696046" y="3390900"/>
                </a:lnTo>
                <a:lnTo>
                  <a:pt x="4670181" y="3429000"/>
                </a:lnTo>
                <a:lnTo>
                  <a:pt x="4643086" y="3467100"/>
                </a:lnTo>
                <a:lnTo>
                  <a:pt x="4614776" y="3505200"/>
                </a:lnTo>
                <a:lnTo>
                  <a:pt x="4585271" y="3543300"/>
                </a:lnTo>
                <a:lnTo>
                  <a:pt x="4554585" y="3581400"/>
                </a:lnTo>
                <a:lnTo>
                  <a:pt x="4522737" y="3619500"/>
                </a:lnTo>
                <a:lnTo>
                  <a:pt x="4489744" y="3644900"/>
                </a:lnTo>
                <a:lnTo>
                  <a:pt x="4455622" y="3683000"/>
                </a:lnTo>
                <a:lnTo>
                  <a:pt x="4431519" y="3695700"/>
                </a:lnTo>
                <a:lnTo>
                  <a:pt x="4403952" y="3721100"/>
                </a:lnTo>
                <a:lnTo>
                  <a:pt x="4372996" y="3733800"/>
                </a:lnTo>
                <a:lnTo>
                  <a:pt x="4338727" y="3759200"/>
                </a:lnTo>
                <a:lnTo>
                  <a:pt x="4301222" y="3784600"/>
                </a:lnTo>
                <a:lnTo>
                  <a:pt x="4260556" y="3797300"/>
                </a:lnTo>
                <a:lnTo>
                  <a:pt x="4216806" y="3822700"/>
                </a:lnTo>
                <a:lnTo>
                  <a:pt x="4170047" y="3835400"/>
                </a:lnTo>
                <a:lnTo>
                  <a:pt x="4120355" y="3860800"/>
                </a:lnTo>
                <a:lnTo>
                  <a:pt x="4067806" y="3873500"/>
                </a:lnTo>
                <a:lnTo>
                  <a:pt x="4012476" y="3886200"/>
                </a:lnTo>
                <a:lnTo>
                  <a:pt x="3954442" y="3911600"/>
                </a:lnTo>
                <a:lnTo>
                  <a:pt x="3893778" y="3924300"/>
                </a:lnTo>
                <a:lnTo>
                  <a:pt x="3830561" y="3924300"/>
                </a:lnTo>
                <a:lnTo>
                  <a:pt x="3696772" y="3949700"/>
                </a:lnTo>
                <a:lnTo>
                  <a:pt x="3950988" y="3949700"/>
                </a:lnTo>
                <a:lnTo>
                  <a:pt x="4062577" y="3924300"/>
                </a:lnTo>
                <a:lnTo>
                  <a:pt x="4114675" y="3911600"/>
                </a:lnTo>
                <a:lnTo>
                  <a:pt x="4164219" y="3886200"/>
                </a:lnTo>
                <a:lnTo>
                  <a:pt x="4211142" y="3873500"/>
                </a:lnTo>
                <a:lnTo>
                  <a:pt x="4255375" y="3848100"/>
                </a:lnTo>
                <a:lnTo>
                  <a:pt x="4296850" y="3835400"/>
                </a:lnTo>
                <a:lnTo>
                  <a:pt x="4335500" y="3810000"/>
                </a:lnTo>
                <a:lnTo>
                  <a:pt x="4371258" y="3797300"/>
                </a:lnTo>
                <a:lnTo>
                  <a:pt x="4404055" y="3771900"/>
                </a:lnTo>
                <a:lnTo>
                  <a:pt x="4433824" y="3746500"/>
                </a:lnTo>
                <a:lnTo>
                  <a:pt x="4460497" y="3733800"/>
                </a:lnTo>
                <a:lnTo>
                  <a:pt x="4484007" y="3708400"/>
                </a:lnTo>
                <a:lnTo>
                  <a:pt x="4517842" y="3683000"/>
                </a:lnTo>
                <a:lnTo>
                  <a:pt x="4550603" y="3644900"/>
                </a:lnTo>
                <a:lnTo>
                  <a:pt x="4582273" y="3619500"/>
                </a:lnTo>
                <a:lnTo>
                  <a:pt x="4612838" y="3581400"/>
                </a:lnTo>
                <a:lnTo>
                  <a:pt x="4642280" y="3543300"/>
                </a:lnTo>
                <a:lnTo>
                  <a:pt x="4670586" y="3505200"/>
                </a:lnTo>
                <a:lnTo>
                  <a:pt x="4697738" y="3467100"/>
                </a:lnTo>
                <a:lnTo>
                  <a:pt x="4723722" y="3429000"/>
                </a:lnTo>
                <a:lnTo>
                  <a:pt x="4748522" y="3390900"/>
                </a:lnTo>
                <a:lnTo>
                  <a:pt x="4772122" y="3352800"/>
                </a:lnTo>
                <a:lnTo>
                  <a:pt x="4794506" y="3302000"/>
                </a:lnTo>
                <a:lnTo>
                  <a:pt x="4806300" y="3276600"/>
                </a:lnTo>
                <a:lnTo>
                  <a:pt x="4806300" y="3175000"/>
                </a:lnTo>
                <a:close/>
              </a:path>
              <a:path w="4806315" h="3987800">
                <a:moveTo>
                  <a:pt x="1769505" y="3314700"/>
                </a:moveTo>
                <a:lnTo>
                  <a:pt x="1121509" y="3314700"/>
                </a:lnTo>
                <a:lnTo>
                  <a:pt x="1174411" y="3327400"/>
                </a:lnTo>
                <a:lnTo>
                  <a:pt x="1477460" y="3327400"/>
                </a:lnTo>
                <a:lnTo>
                  <a:pt x="1527539" y="3340100"/>
                </a:lnTo>
                <a:lnTo>
                  <a:pt x="1865059" y="3340100"/>
                </a:lnTo>
                <a:lnTo>
                  <a:pt x="1769505" y="3314700"/>
                </a:lnTo>
                <a:close/>
              </a:path>
              <a:path w="4806315" h="3987800">
                <a:moveTo>
                  <a:pt x="1673007" y="3302000"/>
                </a:moveTo>
                <a:lnTo>
                  <a:pt x="961603" y="3302000"/>
                </a:lnTo>
                <a:lnTo>
                  <a:pt x="1014959" y="3314700"/>
                </a:lnTo>
                <a:lnTo>
                  <a:pt x="1721364" y="3314700"/>
                </a:lnTo>
                <a:lnTo>
                  <a:pt x="1673007" y="3302000"/>
                </a:lnTo>
                <a:close/>
              </a:path>
              <a:path w="4806315" h="3987800">
                <a:moveTo>
                  <a:pt x="1575721" y="3289300"/>
                </a:moveTo>
                <a:lnTo>
                  <a:pt x="855455" y="3289300"/>
                </a:lnTo>
                <a:lnTo>
                  <a:pt x="908386" y="3302000"/>
                </a:lnTo>
                <a:lnTo>
                  <a:pt x="1624452" y="3302000"/>
                </a:lnTo>
                <a:lnTo>
                  <a:pt x="1575721" y="3289300"/>
                </a:lnTo>
                <a:close/>
              </a:path>
              <a:path w="4806315" h="3987800">
                <a:moveTo>
                  <a:pt x="2413727" y="25400"/>
                </a:moveTo>
                <a:lnTo>
                  <a:pt x="1760233" y="25400"/>
                </a:lnTo>
                <a:lnTo>
                  <a:pt x="1616025" y="63500"/>
                </a:lnTo>
                <a:lnTo>
                  <a:pt x="1569347" y="88900"/>
                </a:lnTo>
                <a:lnTo>
                  <a:pt x="1523730" y="101600"/>
                </a:lnTo>
                <a:lnTo>
                  <a:pt x="1479393" y="127000"/>
                </a:lnTo>
                <a:lnTo>
                  <a:pt x="1436552" y="152400"/>
                </a:lnTo>
                <a:lnTo>
                  <a:pt x="1395428" y="177800"/>
                </a:lnTo>
                <a:lnTo>
                  <a:pt x="1356239" y="203200"/>
                </a:lnTo>
                <a:lnTo>
                  <a:pt x="1319202" y="228600"/>
                </a:lnTo>
                <a:lnTo>
                  <a:pt x="1284538" y="266700"/>
                </a:lnTo>
                <a:lnTo>
                  <a:pt x="1252465" y="292100"/>
                </a:lnTo>
                <a:lnTo>
                  <a:pt x="1223200" y="330200"/>
                </a:lnTo>
                <a:lnTo>
                  <a:pt x="1196964" y="381000"/>
                </a:lnTo>
                <a:lnTo>
                  <a:pt x="1173973" y="419100"/>
                </a:lnTo>
                <a:lnTo>
                  <a:pt x="1154448" y="457200"/>
                </a:lnTo>
                <a:lnTo>
                  <a:pt x="1139313" y="508000"/>
                </a:lnTo>
                <a:lnTo>
                  <a:pt x="1127880" y="558800"/>
                </a:lnTo>
                <a:lnTo>
                  <a:pt x="1119685" y="596900"/>
                </a:lnTo>
                <a:lnTo>
                  <a:pt x="1114264" y="647700"/>
                </a:lnTo>
                <a:lnTo>
                  <a:pt x="1111153" y="698500"/>
                </a:lnTo>
                <a:lnTo>
                  <a:pt x="1109886" y="749300"/>
                </a:lnTo>
                <a:lnTo>
                  <a:pt x="1110000" y="787400"/>
                </a:lnTo>
                <a:lnTo>
                  <a:pt x="1111030" y="838200"/>
                </a:lnTo>
                <a:lnTo>
                  <a:pt x="1114138" y="939800"/>
                </a:lnTo>
                <a:lnTo>
                  <a:pt x="1115117" y="990600"/>
                </a:lnTo>
                <a:lnTo>
                  <a:pt x="1114789" y="1041400"/>
                </a:lnTo>
                <a:lnTo>
                  <a:pt x="1112492" y="1104900"/>
                </a:lnTo>
                <a:lnTo>
                  <a:pt x="1107565" y="1155700"/>
                </a:lnTo>
                <a:lnTo>
                  <a:pt x="1099348" y="1206500"/>
                </a:lnTo>
                <a:lnTo>
                  <a:pt x="1087180" y="1257300"/>
                </a:lnTo>
                <a:lnTo>
                  <a:pt x="1070399" y="1308100"/>
                </a:lnTo>
                <a:lnTo>
                  <a:pt x="1049869" y="1346200"/>
                </a:lnTo>
                <a:lnTo>
                  <a:pt x="1025769" y="1384300"/>
                </a:lnTo>
                <a:lnTo>
                  <a:pt x="998364" y="1422400"/>
                </a:lnTo>
                <a:lnTo>
                  <a:pt x="967919" y="1460500"/>
                </a:lnTo>
                <a:lnTo>
                  <a:pt x="934698" y="1498600"/>
                </a:lnTo>
                <a:lnTo>
                  <a:pt x="898967" y="1536700"/>
                </a:lnTo>
                <a:lnTo>
                  <a:pt x="860989" y="1562100"/>
                </a:lnTo>
                <a:lnTo>
                  <a:pt x="821030" y="1600200"/>
                </a:lnTo>
                <a:lnTo>
                  <a:pt x="779354" y="1625600"/>
                </a:lnTo>
                <a:lnTo>
                  <a:pt x="736227" y="1651000"/>
                </a:lnTo>
                <a:lnTo>
                  <a:pt x="691912" y="1676400"/>
                </a:lnTo>
                <a:lnTo>
                  <a:pt x="646674" y="1714500"/>
                </a:lnTo>
                <a:lnTo>
                  <a:pt x="559178" y="1765300"/>
                </a:lnTo>
                <a:lnTo>
                  <a:pt x="435241" y="1841500"/>
                </a:lnTo>
                <a:lnTo>
                  <a:pt x="395019" y="1866900"/>
                </a:lnTo>
                <a:lnTo>
                  <a:pt x="355745" y="1892300"/>
                </a:lnTo>
                <a:lnTo>
                  <a:pt x="317658" y="1917700"/>
                </a:lnTo>
                <a:lnTo>
                  <a:pt x="281000" y="1955800"/>
                </a:lnTo>
                <a:lnTo>
                  <a:pt x="246012" y="1981200"/>
                </a:lnTo>
                <a:lnTo>
                  <a:pt x="212935" y="2019300"/>
                </a:lnTo>
                <a:lnTo>
                  <a:pt x="182009" y="2057400"/>
                </a:lnTo>
                <a:lnTo>
                  <a:pt x="151508" y="2095500"/>
                </a:lnTo>
                <a:lnTo>
                  <a:pt x="123694" y="2146300"/>
                </a:lnTo>
                <a:lnTo>
                  <a:pt x="98601" y="2184400"/>
                </a:lnTo>
                <a:lnTo>
                  <a:pt x="76264" y="2235200"/>
                </a:lnTo>
                <a:lnTo>
                  <a:pt x="56718" y="2273300"/>
                </a:lnTo>
                <a:lnTo>
                  <a:pt x="39998" y="2324100"/>
                </a:lnTo>
                <a:lnTo>
                  <a:pt x="26138" y="2374900"/>
                </a:lnTo>
                <a:lnTo>
                  <a:pt x="15174" y="2413000"/>
                </a:lnTo>
                <a:lnTo>
                  <a:pt x="7139" y="2463800"/>
                </a:lnTo>
                <a:lnTo>
                  <a:pt x="2070" y="2514600"/>
                </a:lnTo>
                <a:lnTo>
                  <a:pt x="0" y="2565400"/>
                </a:lnTo>
                <a:lnTo>
                  <a:pt x="964" y="2616200"/>
                </a:lnTo>
                <a:lnTo>
                  <a:pt x="4997" y="2667000"/>
                </a:lnTo>
                <a:lnTo>
                  <a:pt x="12134" y="2717800"/>
                </a:lnTo>
                <a:lnTo>
                  <a:pt x="23322" y="2768600"/>
                </a:lnTo>
                <a:lnTo>
                  <a:pt x="37890" y="2819400"/>
                </a:lnTo>
                <a:lnTo>
                  <a:pt x="55699" y="2857500"/>
                </a:lnTo>
                <a:lnTo>
                  <a:pt x="76610" y="2908300"/>
                </a:lnTo>
                <a:lnTo>
                  <a:pt x="100484" y="2946400"/>
                </a:lnTo>
                <a:lnTo>
                  <a:pt x="127183" y="2984500"/>
                </a:lnTo>
                <a:lnTo>
                  <a:pt x="156568" y="3022600"/>
                </a:lnTo>
                <a:lnTo>
                  <a:pt x="188501" y="3060700"/>
                </a:lnTo>
                <a:lnTo>
                  <a:pt x="222842" y="3086100"/>
                </a:lnTo>
                <a:lnTo>
                  <a:pt x="259453" y="3111500"/>
                </a:lnTo>
                <a:lnTo>
                  <a:pt x="295446" y="3136900"/>
                </a:lnTo>
                <a:lnTo>
                  <a:pt x="333615" y="3149600"/>
                </a:lnTo>
                <a:lnTo>
                  <a:pt x="373813" y="3175000"/>
                </a:lnTo>
                <a:lnTo>
                  <a:pt x="415896" y="3187700"/>
                </a:lnTo>
                <a:lnTo>
                  <a:pt x="459718" y="3200400"/>
                </a:lnTo>
                <a:lnTo>
                  <a:pt x="505134" y="3213100"/>
                </a:lnTo>
                <a:lnTo>
                  <a:pt x="600165" y="3238500"/>
                </a:lnTo>
                <a:lnTo>
                  <a:pt x="802955" y="3289300"/>
                </a:lnTo>
                <a:lnTo>
                  <a:pt x="1230784" y="3289300"/>
                </a:lnTo>
                <a:lnTo>
                  <a:pt x="1179107" y="3276600"/>
                </a:lnTo>
                <a:lnTo>
                  <a:pt x="1074633" y="3276600"/>
                </a:lnTo>
                <a:lnTo>
                  <a:pt x="1022126" y="3263900"/>
                </a:lnTo>
                <a:lnTo>
                  <a:pt x="969631" y="3263900"/>
                </a:lnTo>
                <a:lnTo>
                  <a:pt x="917292" y="3251200"/>
                </a:lnTo>
                <a:lnTo>
                  <a:pt x="865254" y="3251200"/>
                </a:lnTo>
                <a:lnTo>
                  <a:pt x="813661" y="3238500"/>
                </a:lnTo>
                <a:lnTo>
                  <a:pt x="762658" y="3238500"/>
                </a:lnTo>
                <a:lnTo>
                  <a:pt x="614630" y="3200400"/>
                </a:lnTo>
                <a:lnTo>
                  <a:pt x="521539" y="3175000"/>
                </a:lnTo>
                <a:lnTo>
                  <a:pt x="477106" y="3162300"/>
                </a:lnTo>
                <a:lnTo>
                  <a:pt x="434273" y="3149600"/>
                </a:lnTo>
                <a:lnTo>
                  <a:pt x="393184" y="3136900"/>
                </a:lnTo>
                <a:lnTo>
                  <a:pt x="353985" y="3111500"/>
                </a:lnTo>
                <a:lnTo>
                  <a:pt x="316819" y="3098800"/>
                </a:lnTo>
                <a:lnTo>
                  <a:pt x="281831" y="3073400"/>
                </a:lnTo>
                <a:lnTo>
                  <a:pt x="244656" y="3048000"/>
                </a:lnTo>
                <a:lnTo>
                  <a:pt x="210048" y="3022600"/>
                </a:lnTo>
                <a:lnTo>
                  <a:pt x="178182" y="2984500"/>
                </a:lnTo>
                <a:lnTo>
                  <a:pt x="149234" y="2946400"/>
                </a:lnTo>
                <a:lnTo>
                  <a:pt x="123379" y="2908300"/>
                </a:lnTo>
                <a:lnTo>
                  <a:pt x="100792" y="2857500"/>
                </a:lnTo>
                <a:lnTo>
                  <a:pt x="81647" y="2806700"/>
                </a:lnTo>
                <a:lnTo>
                  <a:pt x="66120" y="2755900"/>
                </a:lnTo>
                <a:lnTo>
                  <a:pt x="54386" y="2705100"/>
                </a:lnTo>
                <a:lnTo>
                  <a:pt x="47231" y="2654300"/>
                </a:lnTo>
                <a:lnTo>
                  <a:pt x="43486" y="2603500"/>
                </a:lnTo>
                <a:lnTo>
                  <a:pt x="43110" y="2552700"/>
                </a:lnTo>
                <a:lnTo>
                  <a:pt x="46063" y="2501900"/>
                </a:lnTo>
                <a:lnTo>
                  <a:pt x="52303" y="2451100"/>
                </a:lnTo>
                <a:lnTo>
                  <a:pt x="61790" y="2400300"/>
                </a:lnTo>
                <a:lnTo>
                  <a:pt x="74481" y="2362200"/>
                </a:lnTo>
                <a:lnTo>
                  <a:pt x="90337" y="2311400"/>
                </a:lnTo>
                <a:lnTo>
                  <a:pt x="109315" y="2260600"/>
                </a:lnTo>
                <a:lnTo>
                  <a:pt x="131376" y="2209800"/>
                </a:lnTo>
                <a:lnTo>
                  <a:pt x="156477" y="2171700"/>
                </a:lnTo>
                <a:lnTo>
                  <a:pt x="184578" y="2120900"/>
                </a:lnTo>
                <a:lnTo>
                  <a:pt x="215638" y="2082800"/>
                </a:lnTo>
                <a:lnTo>
                  <a:pt x="248355" y="2044700"/>
                </a:lnTo>
                <a:lnTo>
                  <a:pt x="283724" y="2006600"/>
                </a:lnTo>
                <a:lnTo>
                  <a:pt x="321417" y="1981200"/>
                </a:lnTo>
                <a:lnTo>
                  <a:pt x="361107" y="1943100"/>
                </a:lnTo>
                <a:lnTo>
                  <a:pt x="402463" y="1917700"/>
                </a:lnTo>
                <a:lnTo>
                  <a:pt x="445158" y="1879600"/>
                </a:lnTo>
                <a:lnTo>
                  <a:pt x="665076" y="1752600"/>
                </a:lnTo>
                <a:lnTo>
                  <a:pt x="749257" y="1701800"/>
                </a:lnTo>
                <a:lnTo>
                  <a:pt x="790567" y="1663700"/>
                </a:lnTo>
                <a:lnTo>
                  <a:pt x="830994" y="1638300"/>
                </a:lnTo>
                <a:lnTo>
                  <a:pt x="870267" y="1612900"/>
                </a:lnTo>
                <a:lnTo>
                  <a:pt x="908112" y="1587500"/>
                </a:lnTo>
                <a:lnTo>
                  <a:pt x="944259" y="1549400"/>
                </a:lnTo>
                <a:lnTo>
                  <a:pt x="978434" y="1511300"/>
                </a:lnTo>
                <a:lnTo>
                  <a:pt x="1010367" y="1485900"/>
                </a:lnTo>
                <a:lnTo>
                  <a:pt x="1039784" y="1447800"/>
                </a:lnTo>
                <a:lnTo>
                  <a:pt x="1066415" y="1409700"/>
                </a:lnTo>
                <a:lnTo>
                  <a:pt x="1089986" y="1358900"/>
                </a:lnTo>
                <a:lnTo>
                  <a:pt x="1110226" y="1320800"/>
                </a:lnTo>
                <a:lnTo>
                  <a:pt x="1126371" y="1270000"/>
                </a:lnTo>
                <a:lnTo>
                  <a:pt x="1138584" y="1219200"/>
                </a:lnTo>
                <a:lnTo>
                  <a:pt x="1147357" y="1181100"/>
                </a:lnTo>
                <a:lnTo>
                  <a:pt x="1153185" y="1130300"/>
                </a:lnTo>
                <a:lnTo>
                  <a:pt x="1156559" y="1079500"/>
                </a:lnTo>
                <a:lnTo>
                  <a:pt x="1157974" y="1028700"/>
                </a:lnTo>
                <a:lnTo>
                  <a:pt x="1157921" y="977900"/>
                </a:lnTo>
                <a:lnTo>
                  <a:pt x="1156895" y="939800"/>
                </a:lnTo>
                <a:lnTo>
                  <a:pt x="1153789" y="838200"/>
                </a:lnTo>
                <a:lnTo>
                  <a:pt x="1152799" y="787400"/>
                </a:lnTo>
                <a:lnTo>
                  <a:pt x="1153041" y="723900"/>
                </a:lnTo>
                <a:lnTo>
                  <a:pt x="1155138" y="673100"/>
                </a:lnTo>
                <a:lnTo>
                  <a:pt x="1159714" y="622300"/>
                </a:lnTo>
                <a:lnTo>
                  <a:pt x="1167391" y="571500"/>
                </a:lnTo>
                <a:lnTo>
                  <a:pt x="1178792" y="520700"/>
                </a:lnTo>
                <a:lnTo>
                  <a:pt x="1194542" y="482600"/>
                </a:lnTo>
                <a:lnTo>
                  <a:pt x="1213928" y="431800"/>
                </a:lnTo>
                <a:lnTo>
                  <a:pt x="1236983" y="393700"/>
                </a:lnTo>
                <a:lnTo>
                  <a:pt x="1263464" y="355600"/>
                </a:lnTo>
                <a:lnTo>
                  <a:pt x="1293128" y="317500"/>
                </a:lnTo>
                <a:lnTo>
                  <a:pt x="1325732" y="279400"/>
                </a:lnTo>
                <a:lnTo>
                  <a:pt x="1361034" y="254000"/>
                </a:lnTo>
                <a:lnTo>
                  <a:pt x="1398791" y="228600"/>
                </a:lnTo>
                <a:lnTo>
                  <a:pt x="1438759" y="190500"/>
                </a:lnTo>
                <a:lnTo>
                  <a:pt x="1480696" y="177800"/>
                </a:lnTo>
                <a:lnTo>
                  <a:pt x="1524359" y="152400"/>
                </a:lnTo>
                <a:lnTo>
                  <a:pt x="1569505" y="127000"/>
                </a:lnTo>
                <a:lnTo>
                  <a:pt x="1808983" y="63500"/>
                </a:lnTo>
                <a:lnTo>
                  <a:pt x="1857928" y="63500"/>
                </a:lnTo>
                <a:lnTo>
                  <a:pt x="1906656" y="50800"/>
                </a:lnTo>
                <a:lnTo>
                  <a:pt x="2515864" y="50800"/>
                </a:lnTo>
                <a:lnTo>
                  <a:pt x="2413727" y="25400"/>
                </a:lnTo>
                <a:close/>
              </a:path>
              <a:path w="4806315" h="3987800">
                <a:moveTo>
                  <a:pt x="2566738" y="50800"/>
                </a:moveTo>
                <a:lnTo>
                  <a:pt x="2261191" y="50800"/>
                </a:lnTo>
                <a:lnTo>
                  <a:pt x="2311783" y="63500"/>
                </a:lnTo>
                <a:lnTo>
                  <a:pt x="2362299" y="63500"/>
                </a:lnTo>
                <a:lnTo>
                  <a:pt x="2412729" y="76200"/>
                </a:lnTo>
                <a:lnTo>
                  <a:pt x="2463063" y="76200"/>
                </a:lnTo>
                <a:lnTo>
                  <a:pt x="2563400" y="101600"/>
                </a:lnTo>
                <a:lnTo>
                  <a:pt x="2613383" y="101600"/>
                </a:lnTo>
                <a:lnTo>
                  <a:pt x="3298014" y="279400"/>
                </a:lnTo>
                <a:lnTo>
                  <a:pt x="3346875" y="304800"/>
                </a:lnTo>
                <a:lnTo>
                  <a:pt x="3491487" y="342900"/>
                </a:lnTo>
                <a:lnTo>
                  <a:pt x="3538910" y="368300"/>
                </a:lnTo>
                <a:lnTo>
                  <a:pt x="3632360" y="393700"/>
                </a:lnTo>
                <a:lnTo>
                  <a:pt x="3678313" y="419100"/>
                </a:lnTo>
                <a:lnTo>
                  <a:pt x="3723702" y="431800"/>
                </a:lnTo>
                <a:lnTo>
                  <a:pt x="3768489" y="457200"/>
                </a:lnTo>
                <a:lnTo>
                  <a:pt x="3856111" y="508000"/>
                </a:lnTo>
                <a:lnTo>
                  <a:pt x="3898871" y="520700"/>
                </a:lnTo>
                <a:lnTo>
                  <a:pt x="3940881" y="546100"/>
                </a:lnTo>
                <a:lnTo>
                  <a:pt x="3982103" y="571500"/>
                </a:lnTo>
                <a:lnTo>
                  <a:pt x="4022501" y="609600"/>
                </a:lnTo>
                <a:lnTo>
                  <a:pt x="4062037" y="635000"/>
                </a:lnTo>
                <a:lnTo>
                  <a:pt x="4096811" y="660400"/>
                </a:lnTo>
                <a:lnTo>
                  <a:pt x="4131052" y="685800"/>
                </a:lnTo>
                <a:lnTo>
                  <a:pt x="4164770" y="723900"/>
                </a:lnTo>
                <a:lnTo>
                  <a:pt x="4197974" y="749300"/>
                </a:lnTo>
                <a:lnTo>
                  <a:pt x="4230673" y="787400"/>
                </a:lnTo>
                <a:lnTo>
                  <a:pt x="4262877" y="812800"/>
                </a:lnTo>
                <a:lnTo>
                  <a:pt x="4294595" y="850900"/>
                </a:lnTo>
                <a:lnTo>
                  <a:pt x="4325837" y="889000"/>
                </a:lnTo>
                <a:lnTo>
                  <a:pt x="4356612" y="927100"/>
                </a:lnTo>
                <a:lnTo>
                  <a:pt x="4386930" y="965200"/>
                </a:lnTo>
                <a:lnTo>
                  <a:pt x="4416800" y="1003300"/>
                </a:lnTo>
                <a:lnTo>
                  <a:pt x="4446232" y="1054100"/>
                </a:lnTo>
                <a:lnTo>
                  <a:pt x="4475235" y="1092200"/>
                </a:lnTo>
                <a:lnTo>
                  <a:pt x="4503818" y="1143000"/>
                </a:lnTo>
                <a:lnTo>
                  <a:pt x="4531992" y="1193800"/>
                </a:lnTo>
                <a:lnTo>
                  <a:pt x="4559765" y="1244600"/>
                </a:lnTo>
                <a:lnTo>
                  <a:pt x="4587147" y="1295400"/>
                </a:lnTo>
                <a:lnTo>
                  <a:pt x="4614147" y="1346200"/>
                </a:lnTo>
                <a:lnTo>
                  <a:pt x="4640776" y="1397000"/>
                </a:lnTo>
                <a:lnTo>
                  <a:pt x="4664685" y="1447800"/>
                </a:lnTo>
                <a:lnTo>
                  <a:pt x="4687577" y="1498600"/>
                </a:lnTo>
                <a:lnTo>
                  <a:pt x="4709451" y="1549400"/>
                </a:lnTo>
                <a:lnTo>
                  <a:pt x="4730305" y="1600200"/>
                </a:lnTo>
                <a:lnTo>
                  <a:pt x="4750139" y="1638300"/>
                </a:lnTo>
                <a:lnTo>
                  <a:pt x="4768951" y="1689100"/>
                </a:lnTo>
                <a:lnTo>
                  <a:pt x="4786742" y="1739900"/>
                </a:lnTo>
                <a:lnTo>
                  <a:pt x="4803508" y="1790700"/>
                </a:lnTo>
                <a:lnTo>
                  <a:pt x="4806300" y="1803400"/>
                </a:lnTo>
                <a:lnTo>
                  <a:pt x="4806300" y="1676400"/>
                </a:lnTo>
                <a:lnTo>
                  <a:pt x="4790382" y="1625600"/>
                </a:lnTo>
                <a:lnTo>
                  <a:pt x="4770252" y="1574800"/>
                </a:lnTo>
                <a:lnTo>
                  <a:pt x="4749086" y="1524000"/>
                </a:lnTo>
                <a:lnTo>
                  <a:pt x="4726885" y="1473200"/>
                </a:lnTo>
                <a:lnTo>
                  <a:pt x="4703651" y="1422400"/>
                </a:lnTo>
                <a:lnTo>
                  <a:pt x="4679384" y="1371600"/>
                </a:lnTo>
                <a:lnTo>
                  <a:pt x="4653630" y="1320800"/>
                </a:lnTo>
                <a:lnTo>
                  <a:pt x="4627524" y="1270000"/>
                </a:lnTo>
                <a:lnTo>
                  <a:pt x="4601057" y="1219200"/>
                </a:lnTo>
                <a:lnTo>
                  <a:pt x="4574221" y="1181100"/>
                </a:lnTo>
                <a:lnTo>
                  <a:pt x="4547008" y="1130300"/>
                </a:lnTo>
                <a:lnTo>
                  <a:pt x="4519409" y="1079500"/>
                </a:lnTo>
                <a:lnTo>
                  <a:pt x="4491417" y="1041400"/>
                </a:lnTo>
                <a:lnTo>
                  <a:pt x="4463022" y="1003300"/>
                </a:lnTo>
                <a:lnTo>
                  <a:pt x="4434216" y="965200"/>
                </a:lnTo>
                <a:lnTo>
                  <a:pt x="4404992" y="914400"/>
                </a:lnTo>
                <a:lnTo>
                  <a:pt x="4375341" y="876300"/>
                </a:lnTo>
                <a:lnTo>
                  <a:pt x="4345254" y="850900"/>
                </a:lnTo>
                <a:lnTo>
                  <a:pt x="4314723" y="812800"/>
                </a:lnTo>
                <a:lnTo>
                  <a:pt x="4283740" y="774700"/>
                </a:lnTo>
                <a:lnTo>
                  <a:pt x="4252296" y="749300"/>
                </a:lnTo>
                <a:lnTo>
                  <a:pt x="4220384" y="711200"/>
                </a:lnTo>
                <a:lnTo>
                  <a:pt x="4187995" y="685800"/>
                </a:lnTo>
                <a:lnTo>
                  <a:pt x="4155120" y="647700"/>
                </a:lnTo>
                <a:lnTo>
                  <a:pt x="4121752" y="622300"/>
                </a:lnTo>
                <a:lnTo>
                  <a:pt x="4087881" y="596900"/>
                </a:lnTo>
                <a:lnTo>
                  <a:pt x="4047447" y="571500"/>
                </a:lnTo>
                <a:lnTo>
                  <a:pt x="4006179" y="546100"/>
                </a:lnTo>
                <a:lnTo>
                  <a:pt x="3964112" y="520700"/>
                </a:lnTo>
                <a:lnTo>
                  <a:pt x="3877727" y="469900"/>
                </a:lnTo>
                <a:lnTo>
                  <a:pt x="3788576" y="419100"/>
                </a:lnTo>
                <a:lnTo>
                  <a:pt x="3743053" y="393700"/>
                </a:lnTo>
                <a:lnTo>
                  <a:pt x="3696946" y="381000"/>
                </a:lnTo>
                <a:lnTo>
                  <a:pt x="3650291" y="355600"/>
                </a:lnTo>
                <a:lnTo>
                  <a:pt x="3555477" y="330200"/>
                </a:lnTo>
                <a:lnTo>
                  <a:pt x="3507391" y="304800"/>
                </a:lnTo>
                <a:lnTo>
                  <a:pt x="3410037" y="279400"/>
                </a:lnTo>
                <a:lnTo>
                  <a:pt x="3360842" y="254000"/>
                </a:lnTo>
                <a:lnTo>
                  <a:pt x="2967780" y="152400"/>
                </a:lnTo>
                <a:lnTo>
                  <a:pt x="2918318" y="127000"/>
                </a:lnTo>
                <a:lnTo>
                  <a:pt x="2868645" y="114300"/>
                </a:lnTo>
                <a:lnTo>
                  <a:pt x="2818772" y="114300"/>
                </a:lnTo>
                <a:lnTo>
                  <a:pt x="2566738" y="50800"/>
                </a:lnTo>
                <a:close/>
              </a:path>
              <a:path w="4806315" h="3987800">
                <a:moveTo>
                  <a:pt x="2311133" y="12700"/>
                </a:moveTo>
                <a:lnTo>
                  <a:pt x="1857666" y="12700"/>
                </a:lnTo>
                <a:lnTo>
                  <a:pt x="1808966" y="25400"/>
                </a:lnTo>
                <a:lnTo>
                  <a:pt x="2362482" y="25400"/>
                </a:lnTo>
                <a:lnTo>
                  <a:pt x="2311133" y="12700"/>
                </a:lnTo>
                <a:close/>
              </a:path>
              <a:path w="4806315" h="3987800">
                <a:moveTo>
                  <a:pt x="2156556" y="0"/>
                </a:moveTo>
                <a:lnTo>
                  <a:pt x="1954094" y="0"/>
                </a:lnTo>
                <a:lnTo>
                  <a:pt x="1906115" y="12700"/>
                </a:lnTo>
                <a:lnTo>
                  <a:pt x="2208161" y="12700"/>
                </a:lnTo>
                <a:lnTo>
                  <a:pt x="2156556" y="0"/>
                </a:lnTo>
                <a:close/>
              </a:path>
            </a:pathLst>
          </a:custGeom>
          <a:solidFill>
            <a:srgbClr val="F9D003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EE277A-2F32-084D-879C-C39921B019B9}"/>
              </a:ext>
            </a:extLst>
          </p:cNvPr>
          <p:cNvSpPr txBox="1"/>
          <p:nvPr/>
        </p:nvSpPr>
        <p:spPr>
          <a:xfrm>
            <a:off x="0" y="849596"/>
            <a:ext cx="80762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20" b="1" i="1" dirty="0">
                <a:solidFill>
                  <a:srgbClr val="0070C0"/>
                </a:solidFill>
              </a:rPr>
              <a:t>ВЫ - НЕРЕАЛЬНЫЕ МОЛОДЦЫ!!!</a:t>
            </a:r>
          </a:p>
          <a:p>
            <a:pPr algn="ctr"/>
            <a:endParaRPr lang="ru-RU" sz="3420" b="1" i="1" dirty="0">
              <a:solidFill>
                <a:srgbClr val="0070C0"/>
              </a:solidFill>
            </a:endParaRPr>
          </a:p>
          <a:p>
            <a:pPr algn="ctr"/>
            <a:endParaRPr lang="ru-RU" sz="3420" b="1" i="1" dirty="0">
              <a:solidFill>
                <a:srgbClr val="0070C0"/>
              </a:solidFill>
            </a:endParaRPr>
          </a:p>
          <a:p>
            <a:pPr algn="ctr"/>
            <a:r>
              <a:rPr lang="ru-RU" sz="3420" b="1" i="1" dirty="0">
                <a:solidFill>
                  <a:srgbClr val="0070C0"/>
                </a:solidFill>
              </a:rPr>
              <a:t>И ДА…МЫ В ВАС ДАЖЕ НЕ СОМНЕВАЛИСЬ!!!!</a:t>
            </a:r>
            <a:endParaRPr lang="ru-RU" sz="4618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94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762000" y="2003508"/>
            <a:ext cx="6680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ЭКСПЕРТНАЯ ОБРАТНАЯ СВЯЗЬ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Что увидели и услышали эксперты?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Что их удивило и порадовало?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Какие советы они готовы вам дать?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0747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79311" y="398276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156083" y="0"/>
                </a:moveTo>
                <a:lnTo>
                  <a:pt x="106800" y="7970"/>
                </a:lnTo>
                <a:lnTo>
                  <a:pt x="63960" y="30153"/>
                </a:lnTo>
                <a:lnTo>
                  <a:pt x="30153" y="63960"/>
                </a:lnTo>
                <a:lnTo>
                  <a:pt x="7970" y="106800"/>
                </a:lnTo>
                <a:lnTo>
                  <a:pt x="0" y="156082"/>
                </a:lnTo>
                <a:lnTo>
                  <a:pt x="7970" y="205359"/>
                </a:lnTo>
                <a:lnTo>
                  <a:pt x="30153" y="248195"/>
                </a:lnTo>
                <a:lnTo>
                  <a:pt x="63960" y="282000"/>
                </a:lnTo>
                <a:lnTo>
                  <a:pt x="106800" y="304183"/>
                </a:lnTo>
                <a:lnTo>
                  <a:pt x="156083" y="312153"/>
                </a:lnTo>
                <a:lnTo>
                  <a:pt x="205359" y="304183"/>
                </a:lnTo>
                <a:lnTo>
                  <a:pt x="248195" y="282000"/>
                </a:lnTo>
                <a:lnTo>
                  <a:pt x="282000" y="248195"/>
                </a:lnTo>
                <a:lnTo>
                  <a:pt x="283157" y="245960"/>
                </a:lnTo>
                <a:lnTo>
                  <a:pt x="156083" y="245960"/>
                </a:lnTo>
                <a:lnTo>
                  <a:pt x="121126" y="238886"/>
                </a:lnTo>
                <a:lnTo>
                  <a:pt x="92549" y="219605"/>
                </a:lnTo>
                <a:lnTo>
                  <a:pt x="73267" y="191032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3" y="66192"/>
                </a:lnTo>
                <a:lnTo>
                  <a:pt x="283156" y="66192"/>
                </a:lnTo>
                <a:lnTo>
                  <a:pt x="282000" y="63960"/>
                </a:lnTo>
                <a:lnTo>
                  <a:pt x="248195" y="30153"/>
                </a:lnTo>
                <a:lnTo>
                  <a:pt x="205359" y="7970"/>
                </a:lnTo>
                <a:lnTo>
                  <a:pt x="156083" y="0"/>
                </a:lnTo>
                <a:close/>
              </a:path>
              <a:path w="312420" h="312420">
                <a:moveTo>
                  <a:pt x="283156" y="66192"/>
                </a:moveTo>
                <a:lnTo>
                  <a:pt x="156083" y="66192"/>
                </a:lnTo>
                <a:lnTo>
                  <a:pt x="191034" y="73267"/>
                </a:lnTo>
                <a:lnTo>
                  <a:pt x="219611" y="92549"/>
                </a:lnTo>
                <a:lnTo>
                  <a:pt x="238896" y="121126"/>
                </a:lnTo>
                <a:lnTo>
                  <a:pt x="245973" y="156082"/>
                </a:lnTo>
                <a:lnTo>
                  <a:pt x="238896" y="191032"/>
                </a:lnTo>
                <a:lnTo>
                  <a:pt x="219611" y="219605"/>
                </a:lnTo>
                <a:lnTo>
                  <a:pt x="191034" y="238886"/>
                </a:lnTo>
                <a:lnTo>
                  <a:pt x="156083" y="245960"/>
                </a:lnTo>
                <a:lnTo>
                  <a:pt x="283157" y="245960"/>
                </a:lnTo>
                <a:lnTo>
                  <a:pt x="304183" y="205359"/>
                </a:lnTo>
                <a:lnTo>
                  <a:pt x="312153" y="156082"/>
                </a:lnTo>
                <a:lnTo>
                  <a:pt x="304183" y="106800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FCCC05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3" name="object 3"/>
          <p:cNvSpPr/>
          <p:nvPr/>
        </p:nvSpPr>
        <p:spPr>
          <a:xfrm>
            <a:off x="5910485" y="681123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19">
                <a:moveTo>
                  <a:pt x="156082" y="0"/>
                </a:moveTo>
                <a:lnTo>
                  <a:pt x="106805" y="7971"/>
                </a:lnTo>
                <a:lnTo>
                  <a:pt x="63965" y="30157"/>
                </a:lnTo>
                <a:lnTo>
                  <a:pt x="30157" y="63965"/>
                </a:lnTo>
                <a:lnTo>
                  <a:pt x="7971" y="106805"/>
                </a:lnTo>
                <a:lnTo>
                  <a:pt x="0" y="156082"/>
                </a:lnTo>
                <a:lnTo>
                  <a:pt x="7971" y="205359"/>
                </a:lnTo>
                <a:lnTo>
                  <a:pt x="30157" y="248195"/>
                </a:lnTo>
                <a:lnTo>
                  <a:pt x="63965" y="282000"/>
                </a:lnTo>
                <a:lnTo>
                  <a:pt x="106805" y="304183"/>
                </a:lnTo>
                <a:lnTo>
                  <a:pt x="156082" y="312153"/>
                </a:lnTo>
                <a:lnTo>
                  <a:pt x="205364" y="304183"/>
                </a:lnTo>
                <a:lnTo>
                  <a:pt x="248201" y="282000"/>
                </a:lnTo>
                <a:lnTo>
                  <a:pt x="282004" y="248195"/>
                </a:lnTo>
                <a:lnTo>
                  <a:pt x="283154" y="245973"/>
                </a:lnTo>
                <a:lnTo>
                  <a:pt x="156082" y="245973"/>
                </a:lnTo>
                <a:lnTo>
                  <a:pt x="121126" y="238896"/>
                </a:lnTo>
                <a:lnTo>
                  <a:pt x="92549" y="219611"/>
                </a:lnTo>
                <a:lnTo>
                  <a:pt x="73267" y="191034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2" y="66192"/>
                </a:lnTo>
                <a:lnTo>
                  <a:pt x="283156" y="66192"/>
                </a:lnTo>
                <a:lnTo>
                  <a:pt x="282004" y="63965"/>
                </a:lnTo>
                <a:lnTo>
                  <a:pt x="248201" y="30157"/>
                </a:lnTo>
                <a:lnTo>
                  <a:pt x="205364" y="7971"/>
                </a:lnTo>
                <a:lnTo>
                  <a:pt x="156082" y="0"/>
                </a:lnTo>
                <a:close/>
              </a:path>
              <a:path w="312420" h="312419">
                <a:moveTo>
                  <a:pt x="283156" y="66192"/>
                </a:moveTo>
                <a:lnTo>
                  <a:pt x="156082" y="66192"/>
                </a:lnTo>
                <a:lnTo>
                  <a:pt x="191039" y="73267"/>
                </a:lnTo>
                <a:lnTo>
                  <a:pt x="219616" y="92549"/>
                </a:lnTo>
                <a:lnTo>
                  <a:pt x="238898" y="121126"/>
                </a:lnTo>
                <a:lnTo>
                  <a:pt x="245973" y="156082"/>
                </a:lnTo>
                <a:lnTo>
                  <a:pt x="238898" y="191034"/>
                </a:lnTo>
                <a:lnTo>
                  <a:pt x="219616" y="219611"/>
                </a:lnTo>
                <a:lnTo>
                  <a:pt x="191039" y="238896"/>
                </a:lnTo>
                <a:lnTo>
                  <a:pt x="156082" y="245973"/>
                </a:lnTo>
                <a:lnTo>
                  <a:pt x="283154" y="245973"/>
                </a:lnTo>
                <a:lnTo>
                  <a:pt x="304184" y="205359"/>
                </a:lnTo>
                <a:lnTo>
                  <a:pt x="312153" y="156082"/>
                </a:lnTo>
                <a:lnTo>
                  <a:pt x="304184" y="106805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E0619F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4" name="object 4"/>
          <p:cNvSpPr/>
          <p:nvPr/>
        </p:nvSpPr>
        <p:spPr>
          <a:xfrm>
            <a:off x="3225" y="4117793"/>
            <a:ext cx="2423377" cy="1024085"/>
          </a:xfrm>
          <a:custGeom>
            <a:avLst/>
            <a:gdLst/>
            <a:ahLst/>
            <a:cxnLst/>
            <a:rect l="l" t="t" r="r" b="b"/>
            <a:pathLst>
              <a:path w="2834005" h="1197610">
                <a:moveTo>
                  <a:pt x="0" y="0"/>
                </a:moveTo>
                <a:lnTo>
                  <a:pt x="0" y="1197264"/>
                </a:lnTo>
                <a:lnTo>
                  <a:pt x="2833505" y="1197264"/>
                </a:lnTo>
                <a:lnTo>
                  <a:pt x="2797167" y="1173440"/>
                </a:lnTo>
                <a:lnTo>
                  <a:pt x="2757070" y="1149421"/>
                </a:lnTo>
                <a:lnTo>
                  <a:pt x="2715802" y="1126938"/>
                </a:lnTo>
                <a:lnTo>
                  <a:pt x="2673391" y="1106042"/>
                </a:lnTo>
                <a:lnTo>
                  <a:pt x="2629861" y="1086783"/>
                </a:lnTo>
                <a:lnTo>
                  <a:pt x="2585240" y="1069210"/>
                </a:lnTo>
                <a:lnTo>
                  <a:pt x="2539554" y="1053375"/>
                </a:lnTo>
                <a:lnTo>
                  <a:pt x="1831846" y="1051013"/>
                </a:lnTo>
                <a:lnTo>
                  <a:pt x="1844333" y="1004581"/>
                </a:lnTo>
                <a:lnTo>
                  <a:pt x="1852918" y="958026"/>
                </a:lnTo>
                <a:lnTo>
                  <a:pt x="1857696" y="911537"/>
                </a:lnTo>
                <a:lnTo>
                  <a:pt x="1858765" y="865302"/>
                </a:lnTo>
                <a:lnTo>
                  <a:pt x="1856219" y="819509"/>
                </a:lnTo>
                <a:lnTo>
                  <a:pt x="1850155" y="774345"/>
                </a:lnTo>
                <a:lnTo>
                  <a:pt x="1840670" y="729998"/>
                </a:lnTo>
                <a:lnTo>
                  <a:pt x="1827859" y="686658"/>
                </a:lnTo>
                <a:lnTo>
                  <a:pt x="1811818" y="644510"/>
                </a:lnTo>
                <a:lnTo>
                  <a:pt x="1792645" y="603744"/>
                </a:lnTo>
                <a:lnTo>
                  <a:pt x="1781576" y="584212"/>
                </a:lnTo>
                <a:lnTo>
                  <a:pt x="754962" y="584212"/>
                </a:lnTo>
                <a:lnTo>
                  <a:pt x="735106" y="540307"/>
                </a:lnTo>
                <a:lnTo>
                  <a:pt x="713124" y="497439"/>
                </a:lnTo>
                <a:lnTo>
                  <a:pt x="689059" y="455692"/>
                </a:lnTo>
                <a:lnTo>
                  <a:pt x="662953" y="415153"/>
                </a:lnTo>
                <a:lnTo>
                  <a:pt x="634850" y="375905"/>
                </a:lnTo>
                <a:lnTo>
                  <a:pt x="604791" y="338034"/>
                </a:lnTo>
                <a:lnTo>
                  <a:pt x="572819" y="301623"/>
                </a:lnTo>
                <a:lnTo>
                  <a:pt x="538978" y="266758"/>
                </a:lnTo>
                <a:lnTo>
                  <a:pt x="503310" y="233524"/>
                </a:lnTo>
                <a:lnTo>
                  <a:pt x="465857" y="202005"/>
                </a:lnTo>
                <a:lnTo>
                  <a:pt x="426663" y="172286"/>
                </a:lnTo>
                <a:lnTo>
                  <a:pt x="385770" y="144452"/>
                </a:lnTo>
                <a:lnTo>
                  <a:pt x="343220" y="118588"/>
                </a:lnTo>
                <a:lnTo>
                  <a:pt x="299057" y="94779"/>
                </a:lnTo>
                <a:lnTo>
                  <a:pt x="253323" y="73108"/>
                </a:lnTo>
                <a:lnTo>
                  <a:pt x="206061" y="53662"/>
                </a:lnTo>
                <a:lnTo>
                  <a:pt x="157313" y="36524"/>
                </a:lnTo>
                <a:lnTo>
                  <a:pt x="111741" y="23026"/>
                </a:lnTo>
                <a:lnTo>
                  <a:pt x="66041" y="11845"/>
                </a:lnTo>
                <a:lnTo>
                  <a:pt x="20277" y="2946"/>
                </a:lnTo>
                <a:lnTo>
                  <a:pt x="0" y="0"/>
                </a:lnTo>
                <a:close/>
              </a:path>
              <a:path w="2834005" h="1197610">
                <a:moveTo>
                  <a:pt x="2179485" y="996697"/>
                </a:moveTo>
                <a:lnTo>
                  <a:pt x="2128534" y="997932"/>
                </a:lnTo>
                <a:lnTo>
                  <a:pt x="2077903" y="1001398"/>
                </a:lnTo>
                <a:lnTo>
                  <a:pt x="2027657" y="1007062"/>
                </a:lnTo>
                <a:lnTo>
                  <a:pt x="1977862" y="1014889"/>
                </a:lnTo>
                <a:lnTo>
                  <a:pt x="1928585" y="1024846"/>
                </a:lnTo>
                <a:lnTo>
                  <a:pt x="1879891" y="1036899"/>
                </a:lnTo>
                <a:lnTo>
                  <a:pt x="1831846" y="1051013"/>
                </a:lnTo>
                <a:lnTo>
                  <a:pt x="2531644" y="1051013"/>
                </a:lnTo>
                <a:lnTo>
                  <a:pt x="2488211" y="1038042"/>
                </a:lnTo>
                <a:lnTo>
                  <a:pt x="2436726" y="1025177"/>
                </a:lnTo>
                <a:lnTo>
                  <a:pt x="2385166" y="1014747"/>
                </a:lnTo>
                <a:lnTo>
                  <a:pt x="2333596" y="1006718"/>
                </a:lnTo>
                <a:lnTo>
                  <a:pt x="2282082" y="1001056"/>
                </a:lnTo>
                <a:lnTo>
                  <a:pt x="2230689" y="997727"/>
                </a:lnTo>
                <a:lnTo>
                  <a:pt x="2179485" y="996697"/>
                </a:lnTo>
                <a:close/>
              </a:path>
              <a:path w="2834005" h="1197610">
                <a:moveTo>
                  <a:pt x="1257571" y="284869"/>
                </a:moveTo>
                <a:lnTo>
                  <a:pt x="1210207" y="287673"/>
                </a:lnTo>
                <a:lnTo>
                  <a:pt x="1163529" y="294238"/>
                </a:lnTo>
                <a:lnTo>
                  <a:pt x="1117746" y="304459"/>
                </a:lnTo>
                <a:lnTo>
                  <a:pt x="1073067" y="318228"/>
                </a:lnTo>
                <a:lnTo>
                  <a:pt x="1029699" y="335438"/>
                </a:lnTo>
                <a:lnTo>
                  <a:pt x="987850" y="355984"/>
                </a:lnTo>
                <a:lnTo>
                  <a:pt x="947730" y="379758"/>
                </a:lnTo>
                <a:lnTo>
                  <a:pt x="909546" y="406653"/>
                </a:lnTo>
                <a:lnTo>
                  <a:pt x="873507" y="436562"/>
                </a:lnTo>
                <a:lnTo>
                  <a:pt x="839820" y="469380"/>
                </a:lnTo>
                <a:lnTo>
                  <a:pt x="808695" y="504998"/>
                </a:lnTo>
                <a:lnTo>
                  <a:pt x="780340" y="543311"/>
                </a:lnTo>
                <a:lnTo>
                  <a:pt x="754962" y="584212"/>
                </a:lnTo>
                <a:lnTo>
                  <a:pt x="1781576" y="584212"/>
                </a:lnTo>
                <a:lnTo>
                  <a:pt x="1745282" y="527108"/>
                </a:lnTo>
                <a:lnTo>
                  <a:pt x="1717285" y="491614"/>
                </a:lnTo>
                <a:lnTo>
                  <a:pt x="1686540" y="458253"/>
                </a:lnTo>
                <a:lnTo>
                  <a:pt x="1653142" y="427214"/>
                </a:lnTo>
                <a:lnTo>
                  <a:pt x="1617187" y="398683"/>
                </a:lnTo>
                <a:lnTo>
                  <a:pt x="1578773" y="372849"/>
                </a:lnTo>
                <a:lnTo>
                  <a:pt x="1537994" y="349900"/>
                </a:lnTo>
                <a:lnTo>
                  <a:pt x="1494947" y="330025"/>
                </a:lnTo>
                <a:lnTo>
                  <a:pt x="1449729" y="313410"/>
                </a:lnTo>
                <a:lnTo>
                  <a:pt x="1401701" y="300098"/>
                </a:lnTo>
                <a:lnTo>
                  <a:pt x="1353527" y="290975"/>
                </a:lnTo>
                <a:lnTo>
                  <a:pt x="1305414" y="285935"/>
                </a:lnTo>
                <a:lnTo>
                  <a:pt x="1257571" y="284869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5" name="object 5"/>
          <p:cNvSpPr/>
          <p:nvPr/>
        </p:nvSpPr>
        <p:spPr>
          <a:xfrm>
            <a:off x="7287411" y="254437"/>
            <a:ext cx="1855407" cy="3255785"/>
          </a:xfrm>
          <a:custGeom>
            <a:avLst/>
            <a:gdLst/>
            <a:ahLst/>
            <a:cxnLst/>
            <a:rect l="l" t="t" r="r" b="b"/>
            <a:pathLst>
              <a:path w="2169795" h="3807460">
                <a:moveTo>
                  <a:pt x="1165274" y="1474381"/>
                </a:moveTo>
                <a:lnTo>
                  <a:pt x="1120720" y="1475172"/>
                </a:lnTo>
                <a:lnTo>
                  <a:pt x="1076380" y="1477683"/>
                </a:lnTo>
                <a:lnTo>
                  <a:pt x="1032300" y="1481892"/>
                </a:lnTo>
                <a:lnTo>
                  <a:pt x="988526" y="1487774"/>
                </a:lnTo>
                <a:lnTo>
                  <a:pt x="945104" y="1495306"/>
                </a:lnTo>
                <a:lnTo>
                  <a:pt x="902078" y="1504464"/>
                </a:lnTo>
                <a:lnTo>
                  <a:pt x="859494" y="1515224"/>
                </a:lnTo>
                <a:lnTo>
                  <a:pt x="817398" y="1527562"/>
                </a:lnTo>
                <a:lnTo>
                  <a:pt x="775835" y="1541455"/>
                </a:lnTo>
                <a:lnTo>
                  <a:pt x="734851" y="1556878"/>
                </a:lnTo>
                <a:lnTo>
                  <a:pt x="694491" y="1573808"/>
                </a:lnTo>
                <a:lnTo>
                  <a:pt x="654801" y="1592221"/>
                </a:lnTo>
                <a:lnTo>
                  <a:pt x="615825" y="1612094"/>
                </a:lnTo>
                <a:lnTo>
                  <a:pt x="577611" y="1633402"/>
                </a:lnTo>
                <a:lnTo>
                  <a:pt x="540203" y="1656121"/>
                </a:lnTo>
                <a:lnTo>
                  <a:pt x="503646" y="1680229"/>
                </a:lnTo>
                <a:lnTo>
                  <a:pt x="467987" y="1705701"/>
                </a:lnTo>
                <a:lnTo>
                  <a:pt x="433270" y="1732513"/>
                </a:lnTo>
                <a:lnTo>
                  <a:pt x="399541" y="1760641"/>
                </a:lnTo>
                <a:lnTo>
                  <a:pt x="366846" y="1790063"/>
                </a:lnTo>
                <a:lnTo>
                  <a:pt x="335230" y="1820753"/>
                </a:lnTo>
                <a:lnTo>
                  <a:pt x="304739" y="1852688"/>
                </a:lnTo>
                <a:lnTo>
                  <a:pt x="275418" y="1885845"/>
                </a:lnTo>
                <a:lnTo>
                  <a:pt x="247312" y="1920199"/>
                </a:lnTo>
                <a:lnTo>
                  <a:pt x="220468" y="1955727"/>
                </a:lnTo>
                <a:lnTo>
                  <a:pt x="194930" y="1992405"/>
                </a:lnTo>
                <a:lnTo>
                  <a:pt x="170744" y="2030209"/>
                </a:lnTo>
                <a:lnTo>
                  <a:pt x="147956" y="2069115"/>
                </a:lnTo>
                <a:lnTo>
                  <a:pt x="126611" y="2109100"/>
                </a:lnTo>
                <a:lnTo>
                  <a:pt x="106754" y="2150140"/>
                </a:lnTo>
                <a:lnTo>
                  <a:pt x="88432" y="2192211"/>
                </a:lnTo>
                <a:lnTo>
                  <a:pt x="71689" y="2235288"/>
                </a:lnTo>
                <a:lnTo>
                  <a:pt x="56571" y="2279350"/>
                </a:lnTo>
                <a:lnTo>
                  <a:pt x="43124" y="2324370"/>
                </a:lnTo>
                <a:lnTo>
                  <a:pt x="31393" y="2370327"/>
                </a:lnTo>
                <a:lnTo>
                  <a:pt x="21424" y="2417195"/>
                </a:lnTo>
                <a:lnTo>
                  <a:pt x="13261" y="2464952"/>
                </a:lnTo>
                <a:lnTo>
                  <a:pt x="6951" y="2513573"/>
                </a:lnTo>
                <a:lnTo>
                  <a:pt x="2657" y="2561863"/>
                </a:lnTo>
                <a:lnTo>
                  <a:pt x="352" y="2609866"/>
                </a:lnTo>
                <a:lnTo>
                  <a:pt x="0" y="2657539"/>
                </a:lnTo>
                <a:lnTo>
                  <a:pt x="1567" y="2704840"/>
                </a:lnTo>
                <a:lnTo>
                  <a:pt x="5021" y="2751726"/>
                </a:lnTo>
                <a:lnTo>
                  <a:pt x="10327" y="2798155"/>
                </a:lnTo>
                <a:lnTo>
                  <a:pt x="17452" y="2844085"/>
                </a:lnTo>
                <a:lnTo>
                  <a:pt x="26360" y="2889472"/>
                </a:lnTo>
                <a:lnTo>
                  <a:pt x="37019" y="2934275"/>
                </a:lnTo>
                <a:lnTo>
                  <a:pt x="49395" y="2978452"/>
                </a:lnTo>
                <a:lnTo>
                  <a:pt x="63453" y="3021959"/>
                </a:lnTo>
                <a:lnTo>
                  <a:pt x="79160" y="3064754"/>
                </a:lnTo>
                <a:lnTo>
                  <a:pt x="96481" y="3106795"/>
                </a:lnTo>
                <a:lnTo>
                  <a:pt x="115384" y="3148040"/>
                </a:lnTo>
                <a:lnTo>
                  <a:pt x="135834" y="3188445"/>
                </a:lnTo>
                <a:lnTo>
                  <a:pt x="157796" y="3227969"/>
                </a:lnTo>
                <a:lnTo>
                  <a:pt x="181238" y="3266568"/>
                </a:lnTo>
                <a:lnTo>
                  <a:pt x="206125" y="3304201"/>
                </a:lnTo>
                <a:lnTo>
                  <a:pt x="232424" y="3340826"/>
                </a:lnTo>
                <a:lnTo>
                  <a:pt x="260100" y="3376398"/>
                </a:lnTo>
                <a:lnTo>
                  <a:pt x="289120" y="3410877"/>
                </a:lnTo>
                <a:lnTo>
                  <a:pt x="319449" y="3444220"/>
                </a:lnTo>
                <a:lnTo>
                  <a:pt x="351054" y="3476384"/>
                </a:lnTo>
                <a:lnTo>
                  <a:pt x="383901" y="3507327"/>
                </a:lnTo>
                <a:lnTo>
                  <a:pt x="417956" y="3537006"/>
                </a:lnTo>
                <a:lnTo>
                  <a:pt x="453186" y="3565379"/>
                </a:lnTo>
                <a:lnTo>
                  <a:pt x="489555" y="3592403"/>
                </a:lnTo>
                <a:lnTo>
                  <a:pt x="527031" y="3618036"/>
                </a:lnTo>
                <a:lnTo>
                  <a:pt x="565579" y="3642236"/>
                </a:lnTo>
                <a:lnTo>
                  <a:pt x="605165" y="3664960"/>
                </a:lnTo>
                <a:lnTo>
                  <a:pt x="645756" y="3686165"/>
                </a:lnTo>
                <a:lnTo>
                  <a:pt x="687318" y="3705810"/>
                </a:lnTo>
                <a:lnTo>
                  <a:pt x="729816" y="3723852"/>
                </a:lnTo>
                <a:lnTo>
                  <a:pt x="773218" y="3740247"/>
                </a:lnTo>
                <a:lnTo>
                  <a:pt x="817488" y="3754955"/>
                </a:lnTo>
                <a:lnTo>
                  <a:pt x="862593" y="3767932"/>
                </a:lnTo>
                <a:lnTo>
                  <a:pt x="908500" y="3779135"/>
                </a:lnTo>
                <a:lnTo>
                  <a:pt x="955174" y="3788523"/>
                </a:lnTo>
                <a:lnTo>
                  <a:pt x="1002581" y="3796054"/>
                </a:lnTo>
                <a:lnTo>
                  <a:pt x="1050688" y="3801683"/>
                </a:lnTo>
                <a:lnTo>
                  <a:pt x="1098905" y="3805313"/>
                </a:lnTo>
                <a:lnTo>
                  <a:pt x="1146833" y="3806915"/>
                </a:lnTo>
                <a:lnTo>
                  <a:pt x="1194429" y="3806525"/>
                </a:lnTo>
                <a:lnTo>
                  <a:pt x="1241647" y="3804180"/>
                </a:lnTo>
                <a:lnTo>
                  <a:pt x="1288445" y="3799916"/>
                </a:lnTo>
                <a:lnTo>
                  <a:pt x="1334778" y="3793767"/>
                </a:lnTo>
                <a:lnTo>
                  <a:pt x="1380602" y="3785771"/>
                </a:lnTo>
                <a:lnTo>
                  <a:pt x="1425873" y="3775964"/>
                </a:lnTo>
                <a:lnTo>
                  <a:pt x="1470548" y="3764381"/>
                </a:lnTo>
                <a:lnTo>
                  <a:pt x="1514582" y="3751058"/>
                </a:lnTo>
                <a:lnTo>
                  <a:pt x="1557931" y="3736031"/>
                </a:lnTo>
                <a:lnTo>
                  <a:pt x="1600552" y="3719336"/>
                </a:lnTo>
                <a:lnTo>
                  <a:pt x="1642400" y="3701009"/>
                </a:lnTo>
                <a:lnTo>
                  <a:pt x="1683431" y="3681086"/>
                </a:lnTo>
                <a:lnTo>
                  <a:pt x="1723602" y="3659603"/>
                </a:lnTo>
                <a:lnTo>
                  <a:pt x="1762868" y="3636597"/>
                </a:lnTo>
                <a:lnTo>
                  <a:pt x="1801186" y="3612102"/>
                </a:lnTo>
                <a:lnTo>
                  <a:pt x="1838511" y="3586154"/>
                </a:lnTo>
                <a:lnTo>
                  <a:pt x="1874800" y="3558791"/>
                </a:lnTo>
                <a:lnTo>
                  <a:pt x="1910009" y="3530047"/>
                </a:lnTo>
                <a:lnTo>
                  <a:pt x="1944093" y="3499959"/>
                </a:lnTo>
                <a:lnTo>
                  <a:pt x="1977008" y="3468563"/>
                </a:lnTo>
                <a:lnTo>
                  <a:pt x="2008712" y="3435894"/>
                </a:lnTo>
                <a:lnTo>
                  <a:pt x="2039159" y="3401988"/>
                </a:lnTo>
                <a:lnTo>
                  <a:pt x="2068305" y="3366883"/>
                </a:lnTo>
                <a:lnTo>
                  <a:pt x="2096108" y="3330612"/>
                </a:lnTo>
                <a:lnTo>
                  <a:pt x="2122522" y="3293213"/>
                </a:lnTo>
                <a:lnTo>
                  <a:pt x="2147504" y="3254721"/>
                </a:lnTo>
                <a:lnTo>
                  <a:pt x="2169469" y="3217765"/>
                </a:lnTo>
                <a:lnTo>
                  <a:pt x="2169469" y="1501829"/>
                </a:lnTo>
                <a:lnTo>
                  <a:pt x="1435125" y="1501829"/>
                </a:lnTo>
                <a:lnTo>
                  <a:pt x="1389676" y="1497078"/>
                </a:lnTo>
                <a:lnTo>
                  <a:pt x="1344730" y="1488906"/>
                </a:lnTo>
                <a:lnTo>
                  <a:pt x="1299772" y="1482574"/>
                </a:lnTo>
                <a:lnTo>
                  <a:pt x="1254846" y="1478059"/>
                </a:lnTo>
                <a:lnTo>
                  <a:pt x="1209998" y="1475336"/>
                </a:lnTo>
                <a:lnTo>
                  <a:pt x="1165274" y="1474381"/>
                </a:lnTo>
                <a:close/>
              </a:path>
              <a:path w="2169795" h="3807460">
                <a:moveTo>
                  <a:pt x="2169469" y="0"/>
                </a:moveTo>
                <a:lnTo>
                  <a:pt x="898119" y="0"/>
                </a:lnTo>
                <a:lnTo>
                  <a:pt x="893889" y="43531"/>
                </a:lnTo>
                <a:lnTo>
                  <a:pt x="891581" y="91833"/>
                </a:lnTo>
                <a:lnTo>
                  <a:pt x="891639" y="139776"/>
                </a:lnTo>
                <a:lnTo>
                  <a:pt x="894016" y="187296"/>
                </a:lnTo>
                <a:lnTo>
                  <a:pt x="898664" y="234325"/>
                </a:lnTo>
                <a:lnTo>
                  <a:pt x="905537" y="280799"/>
                </a:lnTo>
                <a:lnTo>
                  <a:pt x="914585" y="326652"/>
                </a:lnTo>
                <a:lnTo>
                  <a:pt x="925763" y="371818"/>
                </a:lnTo>
                <a:lnTo>
                  <a:pt x="939022" y="416230"/>
                </a:lnTo>
                <a:lnTo>
                  <a:pt x="954315" y="459824"/>
                </a:lnTo>
                <a:lnTo>
                  <a:pt x="971594" y="502534"/>
                </a:lnTo>
                <a:lnTo>
                  <a:pt x="990813" y="544294"/>
                </a:lnTo>
                <a:lnTo>
                  <a:pt x="1011923" y="585037"/>
                </a:lnTo>
                <a:lnTo>
                  <a:pt x="1034878" y="624699"/>
                </a:lnTo>
                <a:lnTo>
                  <a:pt x="1059629" y="663214"/>
                </a:lnTo>
                <a:lnTo>
                  <a:pt x="1086130" y="700515"/>
                </a:lnTo>
                <a:lnTo>
                  <a:pt x="1114332" y="736538"/>
                </a:lnTo>
                <a:lnTo>
                  <a:pt x="1144189" y="771215"/>
                </a:lnTo>
                <a:lnTo>
                  <a:pt x="1175653" y="804483"/>
                </a:lnTo>
                <a:lnTo>
                  <a:pt x="1208676" y="836274"/>
                </a:lnTo>
                <a:lnTo>
                  <a:pt x="1243211" y="866523"/>
                </a:lnTo>
                <a:lnTo>
                  <a:pt x="1279211" y="895164"/>
                </a:lnTo>
                <a:lnTo>
                  <a:pt x="1316627" y="922131"/>
                </a:lnTo>
                <a:lnTo>
                  <a:pt x="1355414" y="947360"/>
                </a:lnTo>
                <a:lnTo>
                  <a:pt x="1395522" y="970783"/>
                </a:lnTo>
                <a:lnTo>
                  <a:pt x="1436905" y="992336"/>
                </a:lnTo>
                <a:lnTo>
                  <a:pt x="1479515" y="1011952"/>
                </a:lnTo>
                <a:lnTo>
                  <a:pt x="1523306" y="1029565"/>
                </a:lnTo>
                <a:lnTo>
                  <a:pt x="1564458" y="1049688"/>
                </a:lnTo>
                <a:lnTo>
                  <a:pt x="1599898" y="1076550"/>
                </a:lnTo>
                <a:lnTo>
                  <a:pt x="1629159" y="1109104"/>
                </a:lnTo>
                <a:lnTo>
                  <a:pt x="1651776" y="1146299"/>
                </a:lnTo>
                <a:lnTo>
                  <a:pt x="1667280" y="1187086"/>
                </a:lnTo>
                <a:lnTo>
                  <a:pt x="1675207" y="1230414"/>
                </a:lnTo>
                <a:lnTo>
                  <a:pt x="1675089" y="1275234"/>
                </a:lnTo>
                <a:lnTo>
                  <a:pt x="1666460" y="1320497"/>
                </a:lnTo>
                <a:lnTo>
                  <a:pt x="1665088" y="1325336"/>
                </a:lnTo>
                <a:lnTo>
                  <a:pt x="1664415" y="1327787"/>
                </a:lnTo>
                <a:lnTo>
                  <a:pt x="1648112" y="1370633"/>
                </a:lnTo>
                <a:lnTo>
                  <a:pt x="1624673" y="1408492"/>
                </a:lnTo>
                <a:lnTo>
                  <a:pt x="1595091" y="1440759"/>
                </a:lnTo>
                <a:lnTo>
                  <a:pt x="1560355" y="1466830"/>
                </a:lnTo>
                <a:lnTo>
                  <a:pt x="1521455" y="1486101"/>
                </a:lnTo>
                <a:lnTo>
                  <a:pt x="1479381" y="1497969"/>
                </a:lnTo>
                <a:lnTo>
                  <a:pt x="1435125" y="1501829"/>
                </a:lnTo>
                <a:lnTo>
                  <a:pt x="2169469" y="1501829"/>
                </a:lnTo>
                <a:lnTo>
                  <a:pt x="2169469" y="0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6" name="object 6"/>
          <p:cNvSpPr/>
          <p:nvPr/>
        </p:nvSpPr>
        <p:spPr>
          <a:xfrm>
            <a:off x="3225" y="4339109"/>
            <a:ext cx="802543" cy="802543"/>
          </a:xfrm>
          <a:custGeom>
            <a:avLst/>
            <a:gdLst/>
            <a:ahLst/>
            <a:cxnLst/>
            <a:rect l="l" t="t" r="r" b="b"/>
            <a:pathLst>
              <a:path w="938530" h="938529">
                <a:moveTo>
                  <a:pt x="0" y="505611"/>
                </a:moveTo>
                <a:lnTo>
                  <a:pt x="0" y="758416"/>
                </a:lnTo>
                <a:lnTo>
                  <a:pt x="180032" y="938448"/>
                </a:lnTo>
                <a:lnTo>
                  <a:pt x="938444" y="938448"/>
                </a:lnTo>
                <a:lnTo>
                  <a:pt x="850686" y="850689"/>
                </a:lnTo>
                <a:lnTo>
                  <a:pt x="382109" y="850689"/>
                </a:lnTo>
                <a:lnTo>
                  <a:pt x="348474" y="844146"/>
                </a:lnTo>
                <a:lnTo>
                  <a:pt x="318903" y="824515"/>
                </a:lnTo>
                <a:lnTo>
                  <a:pt x="0" y="505611"/>
                </a:lnTo>
                <a:close/>
              </a:path>
              <a:path w="938530" h="938529">
                <a:moveTo>
                  <a:pt x="0" y="0"/>
                </a:moveTo>
                <a:lnTo>
                  <a:pt x="0" y="252805"/>
                </a:lnTo>
                <a:lnTo>
                  <a:pt x="445306" y="698111"/>
                </a:lnTo>
                <a:lnTo>
                  <a:pt x="464937" y="727683"/>
                </a:lnTo>
                <a:lnTo>
                  <a:pt x="471481" y="761318"/>
                </a:lnTo>
                <a:lnTo>
                  <a:pt x="464937" y="794950"/>
                </a:lnTo>
                <a:lnTo>
                  <a:pt x="445306" y="824515"/>
                </a:lnTo>
                <a:lnTo>
                  <a:pt x="415742" y="844146"/>
                </a:lnTo>
                <a:lnTo>
                  <a:pt x="382109" y="850689"/>
                </a:lnTo>
                <a:lnTo>
                  <a:pt x="850686" y="850689"/>
                </a:lnTo>
                <a:lnTo>
                  <a:pt x="0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grpSp>
        <p:nvGrpSpPr>
          <p:cNvPr id="7" name="object 7"/>
          <p:cNvGrpSpPr/>
          <p:nvPr/>
        </p:nvGrpSpPr>
        <p:grpSpPr>
          <a:xfrm>
            <a:off x="743198" y="4309383"/>
            <a:ext cx="1368885" cy="832408"/>
            <a:chOff x="869128" y="5038790"/>
            <a:chExt cx="1600835" cy="973455"/>
          </a:xfrm>
        </p:grpSpPr>
        <p:sp>
          <p:nvSpPr>
            <p:cNvPr id="8" name="object 8"/>
            <p:cNvSpPr/>
            <p:nvPr/>
          </p:nvSpPr>
          <p:spPr>
            <a:xfrm>
              <a:off x="980516" y="5038800"/>
              <a:ext cx="1489710" cy="973455"/>
            </a:xfrm>
            <a:custGeom>
              <a:avLst/>
              <a:gdLst/>
              <a:ahLst/>
              <a:cxnLst/>
              <a:rect l="l" t="t" r="r" b="b"/>
              <a:pathLst>
                <a:path w="1489710" h="973454">
                  <a:moveTo>
                    <a:pt x="758786" y="973201"/>
                  </a:moveTo>
                  <a:lnTo>
                    <a:pt x="76898" y="291312"/>
                  </a:lnTo>
                  <a:lnTo>
                    <a:pt x="62001" y="281419"/>
                  </a:lnTo>
                  <a:lnTo>
                    <a:pt x="45046" y="278117"/>
                  </a:lnTo>
                  <a:lnTo>
                    <a:pt x="28092" y="281419"/>
                  </a:lnTo>
                  <a:lnTo>
                    <a:pt x="13195" y="291312"/>
                  </a:lnTo>
                  <a:lnTo>
                    <a:pt x="3302" y="306209"/>
                  </a:lnTo>
                  <a:lnTo>
                    <a:pt x="0" y="323164"/>
                  </a:lnTo>
                  <a:lnTo>
                    <a:pt x="3302" y="340118"/>
                  </a:lnTo>
                  <a:lnTo>
                    <a:pt x="13195" y="355015"/>
                  </a:lnTo>
                  <a:lnTo>
                    <a:pt x="631393" y="973201"/>
                  </a:lnTo>
                  <a:lnTo>
                    <a:pt x="758786" y="973201"/>
                  </a:lnTo>
                  <a:close/>
                </a:path>
                <a:path w="1489710" h="973454">
                  <a:moveTo>
                    <a:pt x="1489341" y="973201"/>
                  </a:moveTo>
                  <a:lnTo>
                    <a:pt x="1044079" y="527951"/>
                  </a:lnTo>
                  <a:lnTo>
                    <a:pt x="529310" y="13182"/>
                  </a:lnTo>
                  <a:lnTo>
                    <a:pt x="514413" y="3289"/>
                  </a:lnTo>
                  <a:lnTo>
                    <a:pt x="497471" y="0"/>
                  </a:lnTo>
                  <a:lnTo>
                    <a:pt x="480517" y="3289"/>
                  </a:lnTo>
                  <a:lnTo>
                    <a:pt x="465620" y="13182"/>
                  </a:lnTo>
                  <a:lnTo>
                    <a:pt x="455726" y="28092"/>
                  </a:lnTo>
                  <a:lnTo>
                    <a:pt x="452424" y="45034"/>
                  </a:lnTo>
                  <a:lnTo>
                    <a:pt x="455726" y="61988"/>
                  </a:lnTo>
                  <a:lnTo>
                    <a:pt x="465620" y="76885"/>
                  </a:lnTo>
                  <a:lnTo>
                    <a:pt x="839787" y="451053"/>
                  </a:lnTo>
                  <a:lnTo>
                    <a:pt x="849680" y="465963"/>
                  </a:lnTo>
                  <a:lnTo>
                    <a:pt x="852982" y="482904"/>
                  </a:lnTo>
                  <a:lnTo>
                    <a:pt x="849680" y="499859"/>
                  </a:lnTo>
                  <a:lnTo>
                    <a:pt x="839787" y="514756"/>
                  </a:lnTo>
                  <a:lnTo>
                    <a:pt x="824890" y="524649"/>
                  </a:lnTo>
                  <a:lnTo>
                    <a:pt x="807935" y="527951"/>
                  </a:lnTo>
                  <a:lnTo>
                    <a:pt x="790994" y="524649"/>
                  </a:lnTo>
                  <a:lnTo>
                    <a:pt x="776084" y="514756"/>
                  </a:lnTo>
                  <a:lnTo>
                    <a:pt x="528002" y="266674"/>
                  </a:lnTo>
                  <a:lnTo>
                    <a:pt x="513105" y="256781"/>
                  </a:lnTo>
                  <a:lnTo>
                    <a:pt x="496150" y="253492"/>
                  </a:lnTo>
                  <a:lnTo>
                    <a:pt x="479209" y="256781"/>
                  </a:lnTo>
                  <a:lnTo>
                    <a:pt x="464299" y="266674"/>
                  </a:lnTo>
                  <a:lnTo>
                    <a:pt x="454406" y="281584"/>
                  </a:lnTo>
                  <a:lnTo>
                    <a:pt x="451116" y="298526"/>
                  </a:lnTo>
                  <a:lnTo>
                    <a:pt x="454406" y="315468"/>
                  </a:lnTo>
                  <a:lnTo>
                    <a:pt x="464299" y="330365"/>
                  </a:lnTo>
                  <a:lnTo>
                    <a:pt x="1107135" y="973201"/>
                  </a:lnTo>
                  <a:lnTo>
                    <a:pt x="1489341" y="973201"/>
                  </a:lnTo>
                  <a:close/>
                </a:path>
              </a:pathLst>
            </a:custGeom>
            <a:solidFill>
              <a:srgbClr val="61BDE1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9128" y="5205514"/>
              <a:ext cx="107854" cy="10785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7805565" y="4751"/>
            <a:ext cx="1194041" cy="760190"/>
            <a:chOff x="9128174" y="4762"/>
            <a:chExt cx="1396365" cy="889000"/>
          </a:xfrm>
        </p:grpSpPr>
        <p:sp>
          <p:nvSpPr>
            <p:cNvPr id="11" name="object 11"/>
            <p:cNvSpPr/>
            <p:nvPr/>
          </p:nvSpPr>
          <p:spPr>
            <a:xfrm>
              <a:off x="9128163" y="4762"/>
              <a:ext cx="1305560" cy="889000"/>
            </a:xfrm>
            <a:custGeom>
              <a:avLst/>
              <a:gdLst/>
              <a:ahLst/>
              <a:cxnLst/>
              <a:rect l="l" t="t" r="r" b="b"/>
              <a:pathLst>
                <a:path w="1305559" h="889000">
                  <a:moveTo>
                    <a:pt x="937907" y="644309"/>
                  </a:moveTo>
                  <a:lnTo>
                    <a:pt x="935228" y="630440"/>
                  </a:lnTo>
                  <a:lnTo>
                    <a:pt x="927163" y="618236"/>
                  </a:lnTo>
                  <a:lnTo>
                    <a:pt x="766127" y="456539"/>
                  </a:lnTo>
                  <a:lnTo>
                    <a:pt x="311505" y="12"/>
                  </a:lnTo>
                  <a:lnTo>
                    <a:pt x="0" y="12"/>
                  </a:lnTo>
                  <a:lnTo>
                    <a:pt x="874179" y="877836"/>
                  </a:lnTo>
                  <a:lnTo>
                    <a:pt x="886320" y="885939"/>
                  </a:lnTo>
                  <a:lnTo>
                    <a:pt x="900137" y="888631"/>
                  </a:lnTo>
                  <a:lnTo>
                    <a:pt x="913942" y="885939"/>
                  </a:lnTo>
                  <a:lnTo>
                    <a:pt x="926096" y="877836"/>
                  </a:lnTo>
                  <a:lnTo>
                    <a:pt x="934161" y="865644"/>
                  </a:lnTo>
                  <a:lnTo>
                    <a:pt x="936840" y="851776"/>
                  </a:lnTo>
                  <a:lnTo>
                    <a:pt x="934161" y="837895"/>
                  </a:lnTo>
                  <a:lnTo>
                    <a:pt x="926096" y="825703"/>
                  </a:lnTo>
                  <a:lnTo>
                    <a:pt x="621144" y="519468"/>
                  </a:lnTo>
                  <a:lnTo>
                    <a:pt x="613067" y="507276"/>
                  </a:lnTo>
                  <a:lnTo>
                    <a:pt x="610387" y="493407"/>
                  </a:lnTo>
                  <a:lnTo>
                    <a:pt x="613067" y="479539"/>
                  </a:lnTo>
                  <a:lnTo>
                    <a:pt x="621144" y="467334"/>
                  </a:lnTo>
                  <a:lnTo>
                    <a:pt x="633285" y="459244"/>
                  </a:lnTo>
                  <a:lnTo>
                    <a:pt x="647103" y="456539"/>
                  </a:lnTo>
                  <a:lnTo>
                    <a:pt x="660908" y="459244"/>
                  </a:lnTo>
                  <a:lnTo>
                    <a:pt x="673061" y="467334"/>
                  </a:lnTo>
                  <a:lnTo>
                    <a:pt x="875245" y="670369"/>
                  </a:lnTo>
                  <a:lnTo>
                    <a:pt x="887387" y="678472"/>
                  </a:lnTo>
                  <a:lnTo>
                    <a:pt x="901204" y="681177"/>
                  </a:lnTo>
                  <a:lnTo>
                    <a:pt x="915009" y="678472"/>
                  </a:lnTo>
                  <a:lnTo>
                    <a:pt x="927163" y="670369"/>
                  </a:lnTo>
                  <a:lnTo>
                    <a:pt x="935228" y="658177"/>
                  </a:lnTo>
                  <a:lnTo>
                    <a:pt x="937907" y="644309"/>
                  </a:lnTo>
                  <a:close/>
                </a:path>
                <a:path w="1305559" h="889000">
                  <a:moveTo>
                    <a:pt x="1305560" y="624141"/>
                  </a:moveTo>
                  <a:lnTo>
                    <a:pt x="1302880" y="610273"/>
                  </a:lnTo>
                  <a:lnTo>
                    <a:pt x="1294815" y="598068"/>
                  </a:lnTo>
                  <a:lnTo>
                    <a:pt x="699236" y="0"/>
                  </a:lnTo>
                  <a:lnTo>
                    <a:pt x="595401" y="0"/>
                  </a:lnTo>
                  <a:lnTo>
                    <a:pt x="1242898" y="650214"/>
                  </a:lnTo>
                  <a:lnTo>
                    <a:pt x="1255039" y="658317"/>
                  </a:lnTo>
                  <a:lnTo>
                    <a:pt x="1268857" y="661009"/>
                  </a:lnTo>
                  <a:lnTo>
                    <a:pt x="1282661" y="658304"/>
                  </a:lnTo>
                  <a:lnTo>
                    <a:pt x="1294815" y="650201"/>
                  </a:lnTo>
                  <a:lnTo>
                    <a:pt x="1302880" y="638009"/>
                  </a:lnTo>
                  <a:lnTo>
                    <a:pt x="1305560" y="624141"/>
                  </a:lnTo>
                  <a:close/>
                </a:path>
              </a:pathLst>
            </a:custGeom>
            <a:solidFill>
              <a:srgbClr val="D5035F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36617" y="668664"/>
              <a:ext cx="87903" cy="882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032905" y="1106061"/>
            <a:ext cx="4109913" cy="3409995"/>
          </a:xfrm>
          <a:custGeom>
            <a:avLst/>
            <a:gdLst/>
            <a:ahLst/>
            <a:cxnLst/>
            <a:rect l="l" t="t" r="r" b="b"/>
            <a:pathLst>
              <a:path w="4806315" h="3987800">
                <a:moveTo>
                  <a:pt x="1912433" y="3340100"/>
                </a:moveTo>
                <a:lnTo>
                  <a:pt x="1676806" y="3340100"/>
                </a:lnTo>
                <a:lnTo>
                  <a:pt x="1775287" y="3365500"/>
                </a:lnTo>
                <a:lnTo>
                  <a:pt x="1824154" y="3365500"/>
                </a:lnTo>
                <a:lnTo>
                  <a:pt x="2016617" y="3416300"/>
                </a:lnTo>
                <a:lnTo>
                  <a:pt x="2063874" y="3441700"/>
                </a:lnTo>
                <a:lnTo>
                  <a:pt x="2157202" y="3467100"/>
                </a:lnTo>
                <a:lnTo>
                  <a:pt x="2203231" y="3492500"/>
                </a:lnTo>
                <a:lnTo>
                  <a:pt x="2248806" y="3505200"/>
                </a:lnTo>
                <a:lnTo>
                  <a:pt x="2338512" y="3556000"/>
                </a:lnTo>
                <a:lnTo>
                  <a:pt x="2426146" y="3606800"/>
                </a:lnTo>
                <a:lnTo>
                  <a:pt x="2511532" y="3657600"/>
                </a:lnTo>
                <a:lnTo>
                  <a:pt x="2615681" y="3733800"/>
                </a:lnTo>
                <a:lnTo>
                  <a:pt x="2872528" y="3860800"/>
                </a:lnTo>
                <a:lnTo>
                  <a:pt x="2922892" y="3873500"/>
                </a:lnTo>
                <a:lnTo>
                  <a:pt x="2972803" y="3898900"/>
                </a:lnTo>
                <a:lnTo>
                  <a:pt x="3022213" y="3911600"/>
                </a:lnTo>
                <a:lnTo>
                  <a:pt x="3259971" y="3975100"/>
                </a:lnTo>
                <a:lnTo>
                  <a:pt x="3305313" y="3975100"/>
                </a:lnTo>
                <a:lnTo>
                  <a:pt x="3349802" y="3987800"/>
                </a:lnTo>
                <a:lnTo>
                  <a:pt x="3766140" y="3987800"/>
                </a:lnTo>
                <a:lnTo>
                  <a:pt x="3891632" y="3962400"/>
                </a:lnTo>
                <a:lnTo>
                  <a:pt x="3950988" y="3949700"/>
                </a:lnTo>
                <a:lnTo>
                  <a:pt x="3424357" y="3949700"/>
                </a:lnTo>
                <a:lnTo>
                  <a:pt x="3380864" y="3937000"/>
                </a:lnTo>
                <a:lnTo>
                  <a:pt x="3290992" y="3937000"/>
                </a:lnTo>
                <a:lnTo>
                  <a:pt x="3052007" y="3873500"/>
                </a:lnTo>
                <a:lnTo>
                  <a:pt x="2951836" y="3848100"/>
                </a:lnTo>
                <a:lnTo>
                  <a:pt x="2849701" y="3797300"/>
                </a:lnTo>
                <a:lnTo>
                  <a:pt x="2798034" y="3784600"/>
                </a:lnTo>
                <a:lnTo>
                  <a:pt x="2746040" y="3759200"/>
                </a:lnTo>
                <a:lnTo>
                  <a:pt x="2693772" y="3721100"/>
                </a:lnTo>
                <a:lnTo>
                  <a:pt x="2641287" y="3695700"/>
                </a:lnTo>
                <a:lnTo>
                  <a:pt x="2588637" y="3657600"/>
                </a:lnTo>
                <a:lnTo>
                  <a:pt x="2535878" y="3632200"/>
                </a:lnTo>
                <a:lnTo>
                  <a:pt x="2494401" y="3594100"/>
                </a:lnTo>
                <a:lnTo>
                  <a:pt x="2409823" y="3543300"/>
                </a:lnTo>
                <a:lnTo>
                  <a:pt x="2366761" y="3517900"/>
                </a:lnTo>
                <a:lnTo>
                  <a:pt x="2323209" y="3505200"/>
                </a:lnTo>
                <a:lnTo>
                  <a:pt x="2234715" y="3454400"/>
                </a:lnTo>
                <a:lnTo>
                  <a:pt x="2189812" y="3441700"/>
                </a:lnTo>
                <a:lnTo>
                  <a:pt x="2144497" y="3416300"/>
                </a:lnTo>
                <a:lnTo>
                  <a:pt x="2052711" y="3390900"/>
                </a:lnTo>
                <a:lnTo>
                  <a:pt x="2006279" y="3365500"/>
                </a:lnTo>
                <a:lnTo>
                  <a:pt x="1912433" y="3340100"/>
                </a:lnTo>
                <a:close/>
              </a:path>
              <a:path w="4806315" h="3987800">
                <a:moveTo>
                  <a:pt x="4806300" y="3175000"/>
                </a:moveTo>
                <a:lnTo>
                  <a:pt x="4786859" y="3225800"/>
                </a:lnTo>
                <a:lnTo>
                  <a:pt x="4766087" y="3263900"/>
                </a:lnTo>
                <a:lnTo>
                  <a:pt x="4744016" y="3314700"/>
                </a:lnTo>
                <a:lnTo>
                  <a:pt x="4720664" y="3352800"/>
                </a:lnTo>
                <a:lnTo>
                  <a:pt x="4696046" y="3390900"/>
                </a:lnTo>
                <a:lnTo>
                  <a:pt x="4670181" y="3429000"/>
                </a:lnTo>
                <a:lnTo>
                  <a:pt x="4643086" y="3467100"/>
                </a:lnTo>
                <a:lnTo>
                  <a:pt x="4614776" y="3505200"/>
                </a:lnTo>
                <a:lnTo>
                  <a:pt x="4585271" y="3543300"/>
                </a:lnTo>
                <a:lnTo>
                  <a:pt x="4554585" y="3581400"/>
                </a:lnTo>
                <a:lnTo>
                  <a:pt x="4522737" y="3619500"/>
                </a:lnTo>
                <a:lnTo>
                  <a:pt x="4489744" y="3644900"/>
                </a:lnTo>
                <a:lnTo>
                  <a:pt x="4455622" y="3683000"/>
                </a:lnTo>
                <a:lnTo>
                  <a:pt x="4431519" y="3695700"/>
                </a:lnTo>
                <a:lnTo>
                  <a:pt x="4403952" y="3721100"/>
                </a:lnTo>
                <a:lnTo>
                  <a:pt x="4372996" y="3733800"/>
                </a:lnTo>
                <a:lnTo>
                  <a:pt x="4338727" y="3759200"/>
                </a:lnTo>
                <a:lnTo>
                  <a:pt x="4301222" y="3784600"/>
                </a:lnTo>
                <a:lnTo>
                  <a:pt x="4260556" y="3797300"/>
                </a:lnTo>
                <a:lnTo>
                  <a:pt x="4216806" y="3822700"/>
                </a:lnTo>
                <a:lnTo>
                  <a:pt x="4170047" y="3835400"/>
                </a:lnTo>
                <a:lnTo>
                  <a:pt x="4120355" y="3860800"/>
                </a:lnTo>
                <a:lnTo>
                  <a:pt x="4067806" y="3873500"/>
                </a:lnTo>
                <a:lnTo>
                  <a:pt x="4012476" y="3886200"/>
                </a:lnTo>
                <a:lnTo>
                  <a:pt x="3954442" y="3911600"/>
                </a:lnTo>
                <a:lnTo>
                  <a:pt x="3893778" y="3924300"/>
                </a:lnTo>
                <a:lnTo>
                  <a:pt x="3830561" y="3924300"/>
                </a:lnTo>
                <a:lnTo>
                  <a:pt x="3696772" y="3949700"/>
                </a:lnTo>
                <a:lnTo>
                  <a:pt x="3950988" y="3949700"/>
                </a:lnTo>
                <a:lnTo>
                  <a:pt x="4062577" y="3924300"/>
                </a:lnTo>
                <a:lnTo>
                  <a:pt x="4114675" y="3911600"/>
                </a:lnTo>
                <a:lnTo>
                  <a:pt x="4164219" y="3886200"/>
                </a:lnTo>
                <a:lnTo>
                  <a:pt x="4211142" y="3873500"/>
                </a:lnTo>
                <a:lnTo>
                  <a:pt x="4255375" y="3848100"/>
                </a:lnTo>
                <a:lnTo>
                  <a:pt x="4296850" y="3835400"/>
                </a:lnTo>
                <a:lnTo>
                  <a:pt x="4335500" y="3810000"/>
                </a:lnTo>
                <a:lnTo>
                  <a:pt x="4371258" y="3797300"/>
                </a:lnTo>
                <a:lnTo>
                  <a:pt x="4404055" y="3771900"/>
                </a:lnTo>
                <a:lnTo>
                  <a:pt x="4433824" y="3746500"/>
                </a:lnTo>
                <a:lnTo>
                  <a:pt x="4460497" y="3733800"/>
                </a:lnTo>
                <a:lnTo>
                  <a:pt x="4484007" y="3708400"/>
                </a:lnTo>
                <a:lnTo>
                  <a:pt x="4517842" y="3683000"/>
                </a:lnTo>
                <a:lnTo>
                  <a:pt x="4550603" y="3644900"/>
                </a:lnTo>
                <a:lnTo>
                  <a:pt x="4582273" y="3619500"/>
                </a:lnTo>
                <a:lnTo>
                  <a:pt x="4612838" y="3581400"/>
                </a:lnTo>
                <a:lnTo>
                  <a:pt x="4642280" y="3543300"/>
                </a:lnTo>
                <a:lnTo>
                  <a:pt x="4670586" y="3505200"/>
                </a:lnTo>
                <a:lnTo>
                  <a:pt x="4697738" y="3467100"/>
                </a:lnTo>
                <a:lnTo>
                  <a:pt x="4723722" y="3429000"/>
                </a:lnTo>
                <a:lnTo>
                  <a:pt x="4748522" y="3390900"/>
                </a:lnTo>
                <a:lnTo>
                  <a:pt x="4772122" y="3352800"/>
                </a:lnTo>
                <a:lnTo>
                  <a:pt x="4794506" y="3302000"/>
                </a:lnTo>
                <a:lnTo>
                  <a:pt x="4806300" y="3276600"/>
                </a:lnTo>
                <a:lnTo>
                  <a:pt x="4806300" y="3175000"/>
                </a:lnTo>
                <a:close/>
              </a:path>
              <a:path w="4806315" h="3987800">
                <a:moveTo>
                  <a:pt x="1769505" y="3314700"/>
                </a:moveTo>
                <a:lnTo>
                  <a:pt x="1121509" y="3314700"/>
                </a:lnTo>
                <a:lnTo>
                  <a:pt x="1174411" y="3327400"/>
                </a:lnTo>
                <a:lnTo>
                  <a:pt x="1477460" y="3327400"/>
                </a:lnTo>
                <a:lnTo>
                  <a:pt x="1527539" y="3340100"/>
                </a:lnTo>
                <a:lnTo>
                  <a:pt x="1865059" y="3340100"/>
                </a:lnTo>
                <a:lnTo>
                  <a:pt x="1769505" y="3314700"/>
                </a:lnTo>
                <a:close/>
              </a:path>
              <a:path w="4806315" h="3987800">
                <a:moveTo>
                  <a:pt x="1673007" y="3302000"/>
                </a:moveTo>
                <a:lnTo>
                  <a:pt x="961603" y="3302000"/>
                </a:lnTo>
                <a:lnTo>
                  <a:pt x="1014959" y="3314700"/>
                </a:lnTo>
                <a:lnTo>
                  <a:pt x="1721364" y="3314700"/>
                </a:lnTo>
                <a:lnTo>
                  <a:pt x="1673007" y="3302000"/>
                </a:lnTo>
                <a:close/>
              </a:path>
              <a:path w="4806315" h="3987800">
                <a:moveTo>
                  <a:pt x="1575721" y="3289300"/>
                </a:moveTo>
                <a:lnTo>
                  <a:pt x="855455" y="3289300"/>
                </a:lnTo>
                <a:lnTo>
                  <a:pt x="908386" y="3302000"/>
                </a:lnTo>
                <a:lnTo>
                  <a:pt x="1624452" y="3302000"/>
                </a:lnTo>
                <a:lnTo>
                  <a:pt x="1575721" y="3289300"/>
                </a:lnTo>
                <a:close/>
              </a:path>
              <a:path w="4806315" h="3987800">
                <a:moveTo>
                  <a:pt x="2413727" y="25400"/>
                </a:moveTo>
                <a:lnTo>
                  <a:pt x="1760233" y="25400"/>
                </a:lnTo>
                <a:lnTo>
                  <a:pt x="1616025" y="63500"/>
                </a:lnTo>
                <a:lnTo>
                  <a:pt x="1569347" y="88900"/>
                </a:lnTo>
                <a:lnTo>
                  <a:pt x="1523730" y="101600"/>
                </a:lnTo>
                <a:lnTo>
                  <a:pt x="1479393" y="127000"/>
                </a:lnTo>
                <a:lnTo>
                  <a:pt x="1436552" y="152400"/>
                </a:lnTo>
                <a:lnTo>
                  <a:pt x="1395428" y="177800"/>
                </a:lnTo>
                <a:lnTo>
                  <a:pt x="1356239" y="203200"/>
                </a:lnTo>
                <a:lnTo>
                  <a:pt x="1319202" y="228600"/>
                </a:lnTo>
                <a:lnTo>
                  <a:pt x="1284538" y="266700"/>
                </a:lnTo>
                <a:lnTo>
                  <a:pt x="1252465" y="292100"/>
                </a:lnTo>
                <a:lnTo>
                  <a:pt x="1223200" y="330200"/>
                </a:lnTo>
                <a:lnTo>
                  <a:pt x="1196964" y="381000"/>
                </a:lnTo>
                <a:lnTo>
                  <a:pt x="1173973" y="419100"/>
                </a:lnTo>
                <a:lnTo>
                  <a:pt x="1154448" y="457200"/>
                </a:lnTo>
                <a:lnTo>
                  <a:pt x="1139313" y="508000"/>
                </a:lnTo>
                <a:lnTo>
                  <a:pt x="1127880" y="558800"/>
                </a:lnTo>
                <a:lnTo>
                  <a:pt x="1119685" y="596900"/>
                </a:lnTo>
                <a:lnTo>
                  <a:pt x="1114264" y="647700"/>
                </a:lnTo>
                <a:lnTo>
                  <a:pt x="1111153" y="698500"/>
                </a:lnTo>
                <a:lnTo>
                  <a:pt x="1109886" y="749300"/>
                </a:lnTo>
                <a:lnTo>
                  <a:pt x="1110000" y="787400"/>
                </a:lnTo>
                <a:lnTo>
                  <a:pt x="1111030" y="838200"/>
                </a:lnTo>
                <a:lnTo>
                  <a:pt x="1114138" y="939800"/>
                </a:lnTo>
                <a:lnTo>
                  <a:pt x="1115117" y="990600"/>
                </a:lnTo>
                <a:lnTo>
                  <a:pt x="1114789" y="1041400"/>
                </a:lnTo>
                <a:lnTo>
                  <a:pt x="1112492" y="1104900"/>
                </a:lnTo>
                <a:lnTo>
                  <a:pt x="1107565" y="1155700"/>
                </a:lnTo>
                <a:lnTo>
                  <a:pt x="1099348" y="1206500"/>
                </a:lnTo>
                <a:lnTo>
                  <a:pt x="1087180" y="1257300"/>
                </a:lnTo>
                <a:lnTo>
                  <a:pt x="1070399" y="1308100"/>
                </a:lnTo>
                <a:lnTo>
                  <a:pt x="1049869" y="1346200"/>
                </a:lnTo>
                <a:lnTo>
                  <a:pt x="1025769" y="1384300"/>
                </a:lnTo>
                <a:lnTo>
                  <a:pt x="998364" y="1422400"/>
                </a:lnTo>
                <a:lnTo>
                  <a:pt x="967919" y="1460500"/>
                </a:lnTo>
                <a:lnTo>
                  <a:pt x="934698" y="1498600"/>
                </a:lnTo>
                <a:lnTo>
                  <a:pt x="898967" y="1536700"/>
                </a:lnTo>
                <a:lnTo>
                  <a:pt x="860989" y="1562100"/>
                </a:lnTo>
                <a:lnTo>
                  <a:pt x="821030" y="1600200"/>
                </a:lnTo>
                <a:lnTo>
                  <a:pt x="779354" y="1625600"/>
                </a:lnTo>
                <a:lnTo>
                  <a:pt x="736227" y="1651000"/>
                </a:lnTo>
                <a:lnTo>
                  <a:pt x="691912" y="1676400"/>
                </a:lnTo>
                <a:lnTo>
                  <a:pt x="646674" y="1714500"/>
                </a:lnTo>
                <a:lnTo>
                  <a:pt x="559178" y="1765300"/>
                </a:lnTo>
                <a:lnTo>
                  <a:pt x="435241" y="1841500"/>
                </a:lnTo>
                <a:lnTo>
                  <a:pt x="395019" y="1866900"/>
                </a:lnTo>
                <a:lnTo>
                  <a:pt x="355745" y="1892300"/>
                </a:lnTo>
                <a:lnTo>
                  <a:pt x="317658" y="1917700"/>
                </a:lnTo>
                <a:lnTo>
                  <a:pt x="281000" y="1955800"/>
                </a:lnTo>
                <a:lnTo>
                  <a:pt x="246012" y="1981200"/>
                </a:lnTo>
                <a:lnTo>
                  <a:pt x="212935" y="2019300"/>
                </a:lnTo>
                <a:lnTo>
                  <a:pt x="182009" y="2057400"/>
                </a:lnTo>
                <a:lnTo>
                  <a:pt x="151508" y="2095500"/>
                </a:lnTo>
                <a:lnTo>
                  <a:pt x="123694" y="2146300"/>
                </a:lnTo>
                <a:lnTo>
                  <a:pt x="98601" y="2184400"/>
                </a:lnTo>
                <a:lnTo>
                  <a:pt x="76264" y="2235200"/>
                </a:lnTo>
                <a:lnTo>
                  <a:pt x="56718" y="2273300"/>
                </a:lnTo>
                <a:lnTo>
                  <a:pt x="39998" y="2324100"/>
                </a:lnTo>
                <a:lnTo>
                  <a:pt x="26138" y="2374900"/>
                </a:lnTo>
                <a:lnTo>
                  <a:pt x="15174" y="2413000"/>
                </a:lnTo>
                <a:lnTo>
                  <a:pt x="7139" y="2463800"/>
                </a:lnTo>
                <a:lnTo>
                  <a:pt x="2070" y="2514600"/>
                </a:lnTo>
                <a:lnTo>
                  <a:pt x="0" y="2565400"/>
                </a:lnTo>
                <a:lnTo>
                  <a:pt x="964" y="2616200"/>
                </a:lnTo>
                <a:lnTo>
                  <a:pt x="4997" y="2667000"/>
                </a:lnTo>
                <a:lnTo>
                  <a:pt x="12134" y="2717800"/>
                </a:lnTo>
                <a:lnTo>
                  <a:pt x="23322" y="2768600"/>
                </a:lnTo>
                <a:lnTo>
                  <a:pt x="37890" y="2819400"/>
                </a:lnTo>
                <a:lnTo>
                  <a:pt x="55699" y="2857500"/>
                </a:lnTo>
                <a:lnTo>
                  <a:pt x="76610" y="2908300"/>
                </a:lnTo>
                <a:lnTo>
                  <a:pt x="100484" y="2946400"/>
                </a:lnTo>
                <a:lnTo>
                  <a:pt x="127183" y="2984500"/>
                </a:lnTo>
                <a:lnTo>
                  <a:pt x="156568" y="3022600"/>
                </a:lnTo>
                <a:lnTo>
                  <a:pt x="188501" y="3060700"/>
                </a:lnTo>
                <a:lnTo>
                  <a:pt x="222842" y="3086100"/>
                </a:lnTo>
                <a:lnTo>
                  <a:pt x="259453" y="3111500"/>
                </a:lnTo>
                <a:lnTo>
                  <a:pt x="295446" y="3136900"/>
                </a:lnTo>
                <a:lnTo>
                  <a:pt x="333615" y="3149600"/>
                </a:lnTo>
                <a:lnTo>
                  <a:pt x="373813" y="3175000"/>
                </a:lnTo>
                <a:lnTo>
                  <a:pt x="415896" y="3187700"/>
                </a:lnTo>
                <a:lnTo>
                  <a:pt x="459718" y="3200400"/>
                </a:lnTo>
                <a:lnTo>
                  <a:pt x="505134" y="3213100"/>
                </a:lnTo>
                <a:lnTo>
                  <a:pt x="600165" y="3238500"/>
                </a:lnTo>
                <a:lnTo>
                  <a:pt x="802955" y="3289300"/>
                </a:lnTo>
                <a:lnTo>
                  <a:pt x="1230784" y="3289300"/>
                </a:lnTo>
                <a:lnTo>
                  <a:pt x="1179107" y="3276600"/>
                </a:lnTo>
                <a:lnTo>
                  <a:pt x="1074633" y="3276600"/>
                </a:lnTo>
                <a:lnTo>
                  <a:pt x="1022126" y="3263900"/>
                </a:lnTo>
                <a:lnTo>
                  <a:pt x="969631" y="3263900"/>
                </a:lnTo>
                <a:lnTo>
                  <a:pt x="917292" y="3251200"/>
                </a:lnTo>
                <a:lnTo>
                  <a:pt x="865254" y="3251200"/>
                </a:lnTo>
                <a:lnTo>
                  <a:pt x="813661" y="3238500"/>
                </a:lnTo>
                <a:lnTo>
                  <a:pt x="762658" y="3238500"/>
                </a:lnTo>
                <a:lnTo>
                  <a:pt x="614630" y="3200400"/>
                </a:lnTo>
                <a:lnTo>
                  <a:pt x="521539" y="3175000"/>
                </a:lnTo>
                <a:lnTo>
                  <a:pt x="477106" y="3162300"/>
                </a:lnTo>
                <a:lnTo>
                  <a:pt x="434273" y="3149600"/>
                </a:lnTo>
                <a:lnTo>
                  <a:pt x="393184" y="3136900"/>
                </a:lnTo>
                <a:lnTo>
                  <a:pt x="353985" y="3111500"/>
                </a:lnTo>
                <a:lnTo>
                  <a:pt x="316819" y="3098800"/>
                </a:lnTo>
                <a:lnTo>
                  <a:pt x="281831" y="3073400"/>
                </a:lnTo>
                <a:lnTo>
                  <a:pt x="244656" y="3048000"/>
                </a:lnTo>
                <a:lnTo>
                  <a:pt x="210048" y="3022600"/>
                </a:lnTo>
                <a:lnTo>
                  <a:pt x="178182" y="2984500"/>
                </a:lnTo>
                <a:lnTo>
                  <a:pt x="149234" y="2946400"/>
                </a:lnTo>
                <a:lnTo>
                  <a:pt x="123379" y="2908300"/>
                </a:lnTo>
                <a:lnTo>
                  <a:pt x="100792" y="2857500"/>
                </a:lnTo>
                <a:lnTo>
                  <a:pt x="81647" y="2806700"/>
                </a:lnTo>
                <a:lnTo>
                  <a:pt x="66120" y="2755900"/>
                </a:lnTo>
                <a:lnTo>
                  <a:pt x="54386" y="2705100"/>
                </a:lnTo>
                <a:lnTo>
                  <a:pt x="47231" y="2654300"/>
                </a:lnTo>
                <a:lnTo>
                  <a:pt x="43486" y="2603500"/>
                </a:lnTo>
                <a:lnTo>
                  <a:pt x="43110" y="2552700"/>
                </a:lnTo>
                <a:lnTo>
                  <a:pt x="46063" y="2501900"/>
                </a:lnTo>
                <a:lnTo>
                  <a:pt x="52303" y="2451100"/>
                </a:lnTo>
                <a:lnTo>
                  <a:pt x="61790" y="2400300"/>
                </a:lnTo>
                <a:lnTo>
                  <a:pt x="74481" y="2362200"/>
                </a:lnTo>
                <a:lnTo>
                  <a:pt x="90337" y="2311400"/>
                </a:lnTo>
                <a:lnTo>
                  <a:pt x="109315" y="2260600"/>
                </a:lnTo>
                <a:lnTo>
                  <a:pt x="131376" y="2209800"/>
                </a:lnTo>
                <a:lnTo>
                  <a:pt x="156477" y="2171700"/>
                </a:lnTo>
                <a:lnTo>
                  <a:pt x="184578" y="2120900"/>
                </a:lnTo>
                <a:lnTo>
                  <a:pt x="215638" y="2082800"/>
                </a:lnTo>
                <a:lnTo>
                  <a:pt x="248355" y="2044700"/>
                </a:lnTo>
                <a:lnTo>
                  <a:pt x="283724" y="2006600"/>
                </a:lnTo>
                <a:lnTo>
                  <a:pt x="321417" y="1981200"/>
                </a:lnTo>
                <a:lnTo>
                  <a:pt x="361107" y="1943100"/>
                </a:lnTo>
                <a:lnTo>
                  <a:pt x="402463" y="1917700"/>
                </a:lnTo>
                <a:lnTo>
                  <a:pt x="445158" y="1879600"/>
                </a:lnTo>
                <a:lnTo>
                  <a:pt x="665076" y="1752600"/>
                </a:lnTo>
                <a:lnTo>
                  <a:pt x="749257" y="1701800"/>
                </a:lnTo>
                <a:lnTo>
                  <a:pt x="790567" y="1663700"/>
                </a:lnTo>
                <a:lnTo>
                  <a:pt x="830994" y="1638300"/>
                </a:lnTo>
                <a:lnTo>
                  <a:pt x="870267" y="1612900"/>
                </a:lnTo>
                <a:lnTo>
                  <a:pt x="908112" y="1587500"/>
                </a:lnTo>
                <a:lnTo>
                  <a:pt x="944259" y="1549400"/>
                </a:lnTo>
                <a:lnTo>
                  <a:pt x="978434" y="1511300"/>
                </a:lnTo>
                <a:lnTo>
                  <a:pt x="1010367" y="1485900"/>
                </a:lnTo>
                <a:lnTo>
                  <a:pt x="1039784" y="1447800"/>
                </a:lnTo>
                <a:lnTo>
                  <a:pt x="1066415" y="1409700"/>
                </a:lnTo>
                <a:lnTo>
                  <a:pt x="1089986" y="1358900"/>
                </a:lnTo>
                <a:lnTo>
                  <a:pt x="1110226" y="1320800"/>
                </a:lnTo>
                <a:lnTo>
                  <a:pt x="1126371" y="1270000"/>
                </a:lnTo>
                <a:lnTo>
                  <a:pt x="1138584" y="1219200"/>
                </a:lnTo>
                <a:lnTo>
                  <a:pt x="1147357" y="1181100"/>
                </a:lnTo>
                <a:lnTo>
                  <a:pt x="1153185" y="1130300"/>
                </a:lnTo>
                <a:lnTo>
                  <a:pt x="1156559" y="1079500"/>
                </a:lnTo>
                <a:lnTo>
                  <a:pt x="1157974" y="1028700"/>
                </a:lnTo>
                <a:lnTo>
                  <a:pt x="1157921" y="977900"/>
                </a:lnTo>
                <a:lnTo>
                  <a:pt x="1156895" y="939800"/>
                </a:lnTo>
                <a:lnTo>
                  <a:pt x="1153789" y="838200"/>
                </a:lnTo>
                <a:lnTo>
                  <a:pt x="1152799" y="787400"/>
                </a:lnTo>
                <a:lnTo>
                  <a:pt x="1153041" y="723900"/>
                </a:lnTo>
                <a:lnTo>
                  <a:pt x="1155138" y="673100"/>
                </a:lnTo>
                <a:lnTo>
                  <a:pt x="1159714" y="622300"/>
                </a:lnTo>
                <a:lnTo>
                  <a:pt x="1167391" y="571500"/>
                </a:lnTo>
                <a:lnTo>
                  <a:pt x="1178792" y="520700"/>
                </a:lnTo>
                <a:lnTo>
                  <a:pt x="1194542" y="482600"/>
                </a:lnTo>
                <a:lnTo>
                  <a:pt x="1213928" y="431800"/>
                </a:lnTo>
                <a:lnTo>
                  <a:pt x="1236983" y="393700"/>
                </a:lnTo>
                <a:lnTo>
                  <a:pt x="1263464" y="355600"/>
                </a:lnTo>
                <a:lnTo>
                  <a:pt x="1293128" y="317500"/>
                </a:lnTo>
                <a:lnTo>
                  <a:pt x="1325732" y="279400"/>
                </a:lnTo>
                <a:lnTo>
                  <a:pt x="1361034" y="254000"/>
                </a:lnTo>
                <a:lnTo>
                  <a:pt x="1398791" y="228600"/>
                </a:lnTo>
                <a:lnTo>
                  <a:pt x="1438759" y="190500"/>
                </a:lnTo>
                <a:lnTo>
                  <a:pt x="1480696" y="177800"/>
                </a:lnTo>
                <a:lnTo>
                  <a:pt x="1524359" y="152400"/>
                </a:lnTo>
                <a:lnTo>
                  <a:pt x="1569505" y="127000"/>
                </a:lnTo>
                <a:lnTo>
                  <a:pt x="1808983" y="63500"/>
                </a:lnTo>
                <a:lnTo>
                  <a:pt x="1857928" y="63500"/>
                </a:lnTo>
                <a:lnTo>
                  <a:pt x="1906656" y="50800"/>
                </a:lnTo>
                <a:lnTo>
                  <a:pt x="2515864" y="50800"/>
                </a:lnTo>
                <a:lnTo>
                  <a:pt x="2413727" y="25400"/>
                </a:lnTo>
                <a:close/>
              </a:path>
              <a:path w="4806315" h="3987800">
                <a:moveTo>
                  <a:pt x="2566738" y="50800"/>
                </a:moveTo>
                <a:lnTo>
                  <a:pt x="2261191" y="50800"/>
                </a:lnTo>
                <a:lnTo>
                  <a:pt x="2311783" y="63500"/>
                </a:lnTo>
                <a:lnTo>
                  <a:pt x="2362299" y="63500"/>
                </a:lnTo>
                <a:lnTo>
                  <a:pt x="2412729" y="76200"/>
                </a:lnTo>
                <a:lnTo>
                  <a:pt x="2463063" y="76200"/>
                </a:lnTo>
                <a:lnTo>
                  <a:pt x="2563400" y="101600"/>
                </a:lnTo>
                <a:lnTo>
                  <a:pt x="2613383" y="101600"/>
                </a:lnTo>
                <a:lnTo>
                  <a:pt x="3298014" y="279400"/>
                </a:lnTo>
                <a:lnTo>
                  <a:pt x="3346875" y="304800"/>
                </a:lnTo>
                <a:lnTo>
                  <a:pt x="3491487" y="342900"/>
                </a:lnTo>
                <a:lnTo>
                  <a:pt x="3538910" y="368300"/>
                </a:lnTo>
                <a:lnTo>
                  <a:pt x="3632360" y="393700"/>
                </a:lnTo>
                <a:lnTo>
                  <a:pt x="3678313" y="419100"/>
                </a:lnTo>
                <a:lnTo>
                  <a:pt x="3723702" y="431800"/>
                </a:lnTo>
                <a:lnTo>
                  <a:pt x="3768489" y="457200"/>
                </a:lnTo>
                <a:lnTo>
                  <a:pt x="3856111" y="508000"/>
                </a:lnTo>
                <a:lnTo>
                  <a:pt x="3898871" y="520700"/>
                </a:lnTo>
                <a:lnTo>
                  <a:pt x="3940881" y="546100"/>
                </a:lnTo>
                <a:lnTo>
                  <a:pt x="3982103" y="571500"/>
                </a:lnTo>
                <a:lnTo>
                  <a:pt x="4022501" y="609600"/>
                </a:lnTo>
                <a:lnTo>
                  <a:pt x="4062037" y="635000"/>
                </a:lnTo>
                <a:lnTo>
                  <a:pt x="4096811" y="660400"/>
                </a:lnTo>
                <a:lnTo>
                  <a:pt x="4131052" y="685800"/>
                </a:lnTo>
                <a:lnTo>
                  <a:pt x="4164770" y="723900"/>
                </a:lnTo>
                <a:lnTo>
                  <a:pt x="4197974" y="749300"/>
                </a:lnTo>
                <a:lnTo>
                  <a:pt x="4230673" y="787400"/>
                </a:lnTo>
                <a:lnTo>
                  <a:pt x="4262877" y="812800"/>
                </a:lnTo>
                <a:lnTo>
                  <a:pt x="4294595" y="850900"/>
                </a:lnTo>
                <a:lnTo>
                  <a:pt x="4325837" y="889000"/>
                </a:lnTo>
                <a:lnTo>
                  <a:pt x="4356612" y="927100"/>
                </a:lnTo>
                <a:lnTo>
                  <a:pt x="4386930" y="965200"/>
                </a:lnTo>
                <a:lnTo>
                  <a:pt x="4416800" y="1003300"/>
                </a:lnTo>
                <a:lnTo>
                  <a:pt x="4446232" y="1054100"/>
                </a:lnTo>
                <a:lnTo>
                  <a:pt x="4475235" y="1092200"/>
                </a:lnTo>
                <a:lnTo>
                  <a:pt x="4503818" y="1143000"/>
                </a:lnTo>
                <a:lnTo>
                  <a:pt x="4531992" y="1193800"/>
                </a:lnTo>
                <a:lnTo>
                  <a:pt x="4559765" y="1244600"/>
                </a:lnTo>
                <a:lnTo>
                  <a:pt x="4587147" y="1295400"/>
                </a:lnTo>
                <a:lnTo>
                  <a:pt x="4614147" y="1346200"/>
                </a:lnTo>
                <a:lnTo>
                  <a:pt x="4640776" y="1397000"/>
                </a:lnTo>
                <a:lnTo>
                  <a:pt x="4664685" y="1447800"/>
                </a:lnTo>
                <a:lnTo>
                  <a:pt x="4687577" y="1498600"/>
                </a:lnTo>
                <a:lnTo>
                  <a:pt x="4709451" y="1549400"/>
                </a:lnTo>
                <a:lnTo>
                  <a:pt x="4730305" y="1600200"/>
                </a:lnTo>
                <a:lnTo>
                  <a:pt x="4750139" y="1638300"/>
                </a:lnTo>
                <a:lnTo>
                  <a:pt x="4768951" y="1689100"/>
                </a:lnTo>
                <a:lnTo>
                  <a:pt x="4786742" y="1739900"/>
                </a:lnTo>
                <a:lnTo>
                  <a:pt x="4803508" y="1790700"/>
                </a:lnTo>
                <a:lnTo>
                  <a:pt x="4806300" y="1803400"/>
                </a:lnTo>
                <a:lnTo>
                  <a:pt x="4806300" y="1676400"/>
                </a:lnTo>
                <a:lnTo>
                  <a:pt x="4790382" y="1625600"/>
                </a:lnTo>
                <a:lnTo>
                  <a:pt x="4770252" y="1574800"/>
                </a:lnTo>
                <a:lnTo>
                  <a:pt x="4749086" y="1524000"/>
                </a:lnTo>
                <a:lnTo>
                  <a:pt x="4726885" y="1473200"/>
                </a:lnTo>
                <a:lnTo>
                  <a:pt x="4703651" y="1422400"/>
                </a:lnTo>
                <a:lnTo>
                  <a:pt x="4679384" y="1371600"/>
                </a:lnTo>
                <a:lnTo>
                  <a:pt x="4653630" y="1320800"/>
                </a:lnTo>
                <a:lnTo>
                  <a:pt x="4627524" y="1270000"/>
                </a:lnTo>
                <a:lnTo>
                  <a:pt x="4601057" y="1219200"/>
                </a:lnTo>
                <a:lnTo>
                  <a:pt x="4574221" y="1181100"/>
                </a:lnTo>
                <a:lnTo>
                  <a:pt x="4547008" y="1130300"/>
                </a:lnTo>
                <a:lnTo>
                  <a:pt x="4519409" y="1079500"/>
                </a:lnTo>
                <a:lnTo>
                  <a:pt x="4491417" y="1041400"/>
                </a:lnTo>
                <a:lnTo>
                  <a:pt x="4463022" y="1003300"/>
                </a:lnTo>
                <a:lnTo>
                  <a:pt x="4434216" y="965200"/>
                </a:lnTo>
                <a:lnTo>
                  <a:pt x="4404992" y="914400"/>
                </a:lnTo>
                <a:lnTo>
                  <a:pt x="4375341" y="876300"/>
                </a:lnTo>
                <a:lnTo>
                  <a:pt x="4345254" y="850900"/>
                </a:lnTo>
                <a:lnTo>
                  <a:pt x="4314723" y="812800"/>
                </a:lnTo>
                <a:lnTo>
                  <a:pt x="4283740" y="774700"/>
                </a:lnTo>
                <a:lnTo>
                  <a:pt x="4252296" y="749300"/>
                </a:lnTo>
                <a:lnTo>
                  <a:pt x="4220384" y="711200"/>
                </a:lnTo>
                <a:lnTo>
                  <a:pt x="4187995" y="685800"/>
                </a:lnTo>
                <a:lnTo>
                  <a:pt x="4155120" y="647700"/>
                </a:lnTo>
                <a:lnTo>
                  <a:pt x="4121752" y="622300"/>
                </a:lnTo>
                <a:lnTo>
                  <a:pt x="4087881" y="596900"/>
                </a:lnTo>
                <a:lnTo>
                  <a:pt x="4047447" y="571500"/>
                </a:lnTo>
                <a:lnTo>
                  <a:pt x="4006179" y="546100"/>
                </a:lnTo>
                <a:lnTo>
                  <a:pt x="3964112" y="520700"/>
                </a:lnTo>
                <a:lnTo>
                  <a:pt x="3877727" y="469900"/>
                </a:lnTo>
                <a:lnTo>
                  <a:pt x="3788576" y="419100"/>
                </a:lnTo>
                <a:lnTo>
                  <a:pt x="3743053" y="393700"/>
                </a:lnTo>
                <a:lnTo>
                  <a:pt x="3696946" y="381000"/>
                </a:lnTo>
                <a:lnTo>
                  <a:pt x="3650291" y="355600"/>
                </a:lnTo>
                <a:lnTo>
                  <a:pt x="3555477" y="330200"/>
                </a:lnTo>
                <a:lnTo>
                  <a:pt x="3507391" y="304800"/>
                </a:lnTo>
                <a:lnTo>
                  <a:pt x="3410037" y="279400"/>
                </a:lnTo>
                <a:lnTo>
                  <a:pt x="3360842" y="254000"/>
                </a:lnTo>
                <a:lnTo>
                  <a:pt x="2967780" y="152400"/>
                </a:lnTo>
                <a:lnTo>
                  <a:pt x="2918318" y="127000"/>
                </a:lnTo>
                <a:lnTo>
                  <a:pt x="2868645" y="114300"/>
                </a:lnTo>
                <a:lnTo>
                  <a:pt x="2818772" y="114300"/>
                </a:lnTo>
                <a:lnTo>
                  <a:pt x="2566738" y="50800"/>
                </a:lnTo>
                <a:close/>
              </a:path>
              <a:path w="4806315" h="3987800">
                <a:moveTo>
                  <a:pt x="2311133" y="12700"/>
                </a:moveTo>
                <a:lnTo>
                  <a:pt x="1857666" y="12700"/>
                </a:lnTo>
                <a:lnTo>
                  <a:pt x="1808966" y="25400"/>
                </a:lnTo>
                <a:lnTo>
                  <a:pt x="2362482" y="25400"/>
                </a:lnTo>
                <a:lnTo>
                  <a:pt x="2311133" y="12700"/>
                </a:lnTo>
                <a:close/>
              </a:path>
              <a:path w="4806315" h="3987800">
                <a:moveTo>
                  <a:pt x="2156556" y="0"/>
                </a:moveTo>
                <a:lnTo>
                  <a:pt x="1954094" y="0"/>
                </a:lnTo>
                <a:lnTo>
                  <a:pt x="1906115" y="12700"/>
                </a:lnTo>
                <a:lnTo>
                  <a:pt x="2208161" y="12700"/>
                </a:lnTo>
                <a:lnTo>
                  <a:pt x="2156556" y="0"/>
                </a:lnTo>
                <a:close/>
              </a:path>
            </a:pathLst>
          </a:custGeom>
          <a:solidFill>
            <a:srgbClr val="F9D003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EE277A-2F32-084D-879C-C39921B019B9}"/>
              </a:ext>
            </a:extLst>
          </p:cNvPr>
          <p:cNvSpPr txBox="1"/>
          <p:nvPr/>
        </p:nvSpPr>
        <p:spPr>
          <a:xfrm>
            <a:off x="0" y="849596"/>
            <a:ext cx="80762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20" b="1" i="1" dirty="0">
                <a:solidFill>
                  <a:srgbClr val="0070C0"/>
                </a:solidFill>
              </a:rPr>
              <a:t>ВЫ - НЕРЕАЛЬНЫЕ МОЛОДЦЫ!!!</a:t>
            </a:r>
          </a:p>
          <a:p>
            <a:pPr algn="ctr"/>
            <a:endParaRPr lang="ru-RU" sz="3420" b="1" i="1" dirty="0">
              <a:solidFill>
                <a:srgbClr val="0070C0"/>
              </a:solidFill>
            </a:endParaRPr>
          </a:p>
          <a:p>
            <a:pPr algn="ctr"/>
            <a:endParaRPr lang="ru-RU" sz="3420" b="1" i="1" dirty="0">
              <a:solidFill>
                <a:srgbClr val="0070C0"/>
              </a:solidFill>
            </a:endParaRPr>
          </a:p>
          <a:p>
            <a:pPr algn="ctr"/>
            <a:r>
              <a:rPr lang="ru-RU" sz="3420" b="1" i="1" dirty="0">
                <a:solidFill>
                  <a:srgbClr val="0070C0"/>
                </a:solidFill>
              </a:rPr>
              <a:t>И ДА…МЫ В ВАС ДАЖЕ НЕ СОМНЕВАЛИСЬ!!!!</a:t>
            </a:r>
            <a:endParaRPr lang="ru-RU" sz="4618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12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79311" y="398276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156083" y="0"/>
                </a:moveTo>
                <a:lnTo>
                  <a:pt x="106800" y="7970"/>
                </a:lnTo>
                <a:lnTo>
                  <a:pt x="63960" y="30153"/>
                </a:lnTo>
                <a:lnTo>
                  <a:pt x="30153" y="63960"/>
                </a:lnTo>
                <a:lnTo>
                  <a:pt x="7970" y="106800"/>
                </a:lnTo>
                <a:lnTo>
                  <a:pt x="0" y="156082"/>
                </a:lnTo>
                <a:lnTo>
                  <a:pt x="7970" y="205359"/>
                </a:lnTo>
                <a:lnTo>
                  <a:pt x="30153" y="248195"/>
                </a:lnTo>
                <a:lnTo>
                  <a:pt x="63960" y="282000"/>
                </a:lnTo>
                <a:lnTo>
                  <a:pt x="106800" y="304183"/>
                </a:lnTo>
                <a:lnTo>
                  <a:pt x="156083" y="312153"/>
                </a:lnTo>
                <a:lnTo>
                  <a:pt x="205359" y="304183"/>
                </a:lnTo>
                <a:lnTo>
                  <a:pt x="248195" y="282000"/>
                </a:lnTo>
                <a:lnTo>
                  <a:pt x="282000" y="248195"/>
                </a:lnTo>
                <a:lnTo>
                  <a:pt x="283157" y="245960"/>
                </a:lnTo>
                <a:lnTo>
                  <a:pt x="156083" y="245960"/>
                </a:lnTo>
                <a:lnTo>
                  <a:pt x="121126" y="238886"/>
                </a:lnTo>
                <a:lnTo>
                  <a:pt x="92549" y="219605"/>
                </a:lnTo>
                <a:lnTo>
                  <a:pt x="73267" y="191032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3" y="66192"/>
                </a:lnTo>
                <a:lnTo>
                  <a:pt x="283156" y="66192"/>
                </a:lnTo>
                <a:lnTo>
                  <a:pt x="282000" y="63960"/>
                </a:lnTo>
                <a:lnTo>
                  <a:pt x="248195" y="30153"/>
                </a:lnTo>
                <a:lnTo>
                  <a:pt x="205359" y="7970"/>
                </a:lnTo>
                <a:lnTo>
                  <a:pt x="156083" y="0"/>
                </a:lnTo>
                <a:close/>
              </a:path>
              <a:path w="312420" h="312420">
                <a:moveTo>
                  <a:pt x="283156" y="66192"/>
                </a:moveTo>
                <a:lnTo>
                  <a:pt x="156083" y="66192"/>
                </a:lnTo>
                <a:lnTo>
                  <a:pt x="191034" y="73267"/>
                </a:lnTo>
                <a:lnTo>
                  <a:pt x="219611" y="92549"/>
                </a:lnTo>
                <a:lnTo>
                  <a:pt x="238896" y="121126"/>
                </a:lnTo>
                <a:lnTo>
                  <a:pt x="245973" y="156082"/>
                </a:lnTo>
                <a:lnTo>
                  <a:pt x="238896" y="191032"/>
                </a:lnTo>
                <a:lnTo>
                  <a:pt x="219611" y="219605"/>
                </a:lnTo>
                <a:lnTo>
                  <a:pt x="191034" y="238886"/>
                </a:lnTo>
                <a:lnTo>
                  <a:pt x="156083" y="245960"/>
                </a:lnTo>
                <a:lnTo>
                  <a:pt x="283157" y="245960"/>
                </a:lnTo>
                <a:lnTo>
                  <a:pt x="304183" y="205359"/>
                </a:lnTo>
                <a:lnTo>
                  <a:pt x="312153" y="156082"/>
                </a:lnTo>
                <a:lnTo>
                  <a:pt x="304183" y="106800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FCCC05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3" name="object 3"/>
          <p:cNvSpPr/>
          <p:nvPr/>
        </p:nvSpPr>
        <p:spPr>
          <a:xfrm>
            <a:off x="5910485" y="681123"/>
            <a:ext cx="267152" cy="267152"/>
          </a:xfrm>
          <a:custGeom>
            <a:avLst/>
            <a:gdLst/>
            <a:ahLst/>
            <a:cxnLst/>
            <a:rect l="l" t="t" r="r" b="b"/>
            <a:pathLst>
              <a:path w="312420" h="312419">
                <a:moveTo>
                  <a:pt x="156082" y="0"/>
                </a:moveTo>
                <a:lnTo>
                  <a:pt x="106805" y="7971"/>
                </a:lnTo>
                <a:lnTo>
                  <a:pt x="63965" y="30157"/>
                </a:lnTo>
                <a:lnTo>
                  <a:pt x="30157" y="63965"/>
                </a:lnTo>
                <a:lnTo>
                  <a:pt x="7971" y="106805"/>
                </a:lnTo>
                <a:lnTo>
                  <a:pt x="0" y="156082"/>
                </a:lnTo>
                <a:lnTo>
                  <a:pt x="7971" y="205359"/>
                </a:lnTo>
                <a:lnTo>
                  <a:pt x="30157" y="248195"/>
                </a:lnTo>
                <a:lnTo>
                  <a:pt x="63965" y="282000"/>
                </a:lnTo>
                <a:lnTo>
                  <a:pt x="106805" y="304183"/>
                </a:lnTo>
                <a:lnTo>
                  <a:pt x="156082" y="312153"/>
                </a:lnTo>
                <a:lnTo>
                  <a:pt x="205364" y="304183"/>
                </a:lnTo>
                <a:lnTo>
                  <a:pt x="248201" y="282000"/>
                </a:lnTo>
                <a:lnTo>
                  <a:pt x="282004" y="248195"/>
                </a:lnTo>
                <a:lnTo>
                  <a:pt x="283154" y="245973"/>
                </a:lnTo>
                <a:lnTo>
                  <a:pt x="156082" y="245973"/>
                </a:lnTo>
                <a:lnTo>
                  <a:pt x="121126" y="238896"/>
                </a:lnTo>
                <a:lnTo>
                  <a:pt x="92549" y="219611"/>
                </a:lnTo>
                <a:lnTo>
                  <a:pt x="73267" y="191034"/>
                </a:lnTo>
                <a:lnTo>
                  <a:pt x="66192" y="156082"/>
                </a:lnTo>
                <a:lnTo>
                  <a:pt x="73267" y="121126"/>
                </a:lnTo>
                <a:lnTo>
                  <a:pt x="92549" y="92549"/>
                </a:lnTo>
                <a:lnTo>
                  <a:pt x="121126" y="73267"/>
                </a:lnTo>
                <a:lnTo>
                  <a:pt x="156082" y="66192"/>
                </a:lnTo>
                <a:lnTo>
                  <a:pt x="283156" y="66192"/>
                </a:lnTo>
                <a:lnTo>
                  <a:pt x="282004" y="63965"/>
                </a:lnTo>
                <a:lnTo>
                  <a:pt x="248201" y="30157"/>
                </a:lnTo>
                <a:lnTo>
                  <a:pt x="205364" y="7971"/>
                </a:lnTo>
                <a:lnTo>
                  <a:pt x="156082" y="0"/>
                </a:lnTo>
                <a:close/>
              </a:path>
              <a:path w="312420" h="312419">
                <a:moveTo>
                  <a:pt x="283156" y="66192"/>
                </a:moveTo>
                <a:lnTo>
                  <a:pt x="156082" y="66192"/>
                </a:lnTo>
                <a:lnTo>
                  <a:pt x="191039" y="73267"/>
                </a:lnTo>
                <a:lnTo>
                  <a:pt x="219616" y="92549"/>
                </a:lnTo>
                <a:lnTo>
                  <a:pt x="238898" y="121126"/>
                </a:lnTo>
                <a:lnTo>
                  <a:pt x="245973" y="156082"/>
                </a:lnTo>
                <a:lnTo>
                  <a:pt x="238898" y="191034"/>
                </a:lnTo>
                <a:lnTo>
                  <a:pt x="219616" y="219611"/>
                </a:lnTo>
                <a:lnTo>
                  <a:pt x="191039" y="238896"/>
                </a:lnTo>
                <a:lnTo>
                  <a:pt x="156082" y="245973"/>
                </a:lnTo>
                <a:lnTo>
                  <a:pt x="283154" y="245973"/>
                </a:lnTo>
                <a:lnTo>
                  <a:pt x="304184" y="205359"/>
                </a:lnTo>
                <a:lnTo>
                  <a:pt x="312153" y="156082"/>
                </a:lnTo>
                <a:lnTo>
                  <a:pt x="304184" y="106805"/>
                </a:lnTo>
                <a:lnTo>
                  <a:pt x="283156" y="66192"/>
                </a:lnTo>
                <a:close/>
              </a:path>
            </a:pathLst>
          </a:custGeom>
          <a:solidFill>
            <a:srgbClr val="E0619F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4" name="object 4"/>
          <p:cNvSpPr/>
          <p:nvPr/>
        </p:nvSpPr>
        <p:spPr>
          <a:xfrm>
            <a:off x="3225" y="4117793"/>
            <a:ext cx="2423377" cy="1024085"/>
          </a:xfrm>
          <a:custGeom>
            <a:avLst/>
            <a:gdLst/>
            <a:ahLst/>
            <a:cxnLst/>
            <a:rect l="l" t="t" r="r" b="b"/>
            <a:pathLst>
              <a:path w="2834005" h="1197610">
                <a:moveTo>
                  <a:pt x="0" y="0"/>
                </a:moveTo>
                <a:lnTo>
                  <a:pt x="0" y="1197264"/>
                </a:lnTo>
                <a:lnTo>
                  <a:pt x="2833505" y="1197264"/>
                </a:lnTo>
                <a:lnTo>
                  <a:pt x="2797167" y="1173440"/>
                </a:lnTo>
                <a:lnTo>
                  <a:pt x="2757070" y="1149421"/>
                </a:lnTo>
                <a:lnTo>
                  <a:pt x="2715802" y="1126938"/>
                </a:lnTo>
                <a:lnTo>
                  <a:pt x="2673391" y="1106042"/>
                </a:lnTo>
                <a:lnTo>
                  <a:pt x="2629861" y="1086783"/>
                </a:lnTo>
                <a:lnTo>
                  <a:pt x="2585240" y="1069210"/>
                </a:lnTo>
                <a:lnTo>
                  <a:pt x="2539554" y="1053375"/>
                </a:lnTo>
                <a:lnTo>
                  <a:pt x="1831846" y="1051013"/>
                </a:lnTo>
                <a:lnTo>
                  <a:pt x="1844333" y="1004581"/>
                </a:lnTo>
                <a:lnTo>
                  <a:pt x="1852918" y="958026"/>
                </a:lnTo>
                <a:lnTo>
                  <a:pt x="1857696" y="911537"/>
                </a:lnTo>
                <a:lnTo>
                  <a:pt x="1858765" y="865302"/>
                </a:lnTo>
                <a:lnTo>
                  <a:pt x="1856219" y="819509"/>
                </a:lnTo>
                <a:lnTo>
                  <a:pt x="1850155" y="774345"/>
                </a:lnTo>
                <a:lnTo>
                  <a:pt x="1840670" y="729998"/>
                </a:lnTo>
                <a:lnTo>
                  <a:pt x="1827859" y="686658"/>
                </a:lnTo>
                <a:lnTo>
                  <a:pt x="1811818" y="644510"/>
                </a:lnTo>
                <a:lnTo>
                  <a:pt x="1792645" y="603744"/>
                </a:lnTo>
                <a:lnTo>
                  <a:pt x="1781576" y="584212"/>
                </a:lnTo>
                <a:lnTo>
                  <a:pt x="754962" y="584212"/>
                </a:lnTo>
                <a:lnTo>
                  <a:pt x="735106" y="540307"/>
                </a:lnTo>
                <a:lnTo>
                  <a:pt x="713124" y="497439"/>
                </a:lnTo>
                <a:lnTo>
                  <a:pt x="689059" y="455692"/>
                </a:lnTo>
                <a:lnTo>
                  <a:pt x="662953" y="415153"/>
                </a:lnTo>
                <a:lnTo>
                  <a:pt x="634850" y="375905"/>
                </a:lnTo>
                <a:lnTo>
                  <a:pt x="604791" y="338034"/>
                </a:lnTo>
                <a:lnTo>
                  <a:pt x="572819" y="301623"/>
                </a:lnTo>
                <a:lnTo>
                  <a:pt x="538978" y="266758"/>
                </a:lnTo>
                <a:lnTo>
                  <a:pt x="503310" y="233524"/>
                </a:lnTo>
                <a:lnTo>
                  <a:pt x="465857" y="202005"/>
                </a:lnTo>
                <a:lnTo>
                  <a:pt x="426663" y="172286"/>
                </a:lnTo>
                <a:lnTo>
                  <a:pt x="385770" y="144452"/>
                </a:lnTo>
                <a:lnTo>
                  <a:pt x="343220" y="118588"/>
                </a:lnTo>
                <a:lnTo>
                  <a:pt x="299057" y="94779"/>
                </a:lnTo>
                <a:lnTo>
                  <a:pt x="253323" y="73108"/>
                </a:lnTo>
                <a:lnTo>
                  <a:pt x="206061" y="53662"/>
                </a:lnTo>
                <a:lnTo>
                  <a:pt x="157313" y="36524"/>
                </a:lnTo>
                <a:lnTo>
                  <a:pt x="111741" y="23026"/>
                </a:lnTo>
                <a:lnTo>
                  <a:pt x="66041" y="11845"/>
                </a:lnTo>
                <a:lnTo>
                  <a:pt x="20277" y="2946"/>
                </a:lnTo>
                <a:lnTo>
                  <a:pt x="0" y="0"/>
                </a:lnTo>
                <a:close/>
              </a:path>
              <a:path w="2834005" h="1197610">
                <a:moveTo>
                  <a:pt x="2179485" y="996697"/>
                </a:moveTo>
                <a:lnTo>
                  <a:pt x="2128534" y="997932"/>
                </a:lnTo>
                <a:lnTo>
                  <a:pt x="2077903" y="1001398"/>
                </a:lnTo>
                <a:lnTo>
                  <a:pt x="2027657" y="1007062"/>
                </a:lnTo>
                <a:lnTo>
                  <a:pt x="1977862" y="1014889"/>
                </a:lnTo>
                <a:lnTo>
                  <a:pt x="1928585" y="1024846"/>
                </a:lnTo>
                <a:lnTo>
                  <a:pt x="1879891" y="1036899"/>
                </a:lnTo>
                <a:lnTo>
                  <a:pt x="1831846" y="1051013"/>
                </a:lnTo>
                <a:lnTo>
                  <a:pt x="2531644" y="1051013"/>
                </a:lnTo>
                <a:lnTo>
                  <a:pt x="2488211" y="1038042"/>
                </a:lnTo>
                <a:lnTo>
                  <a:pt x="2436726" y="1025177"/>
                </a:lnTo>
                <a:lnTo>
                  <a:pt x="2385166" y="1014747"/>
                </a:lnTo>
                <a:lnTo>
                  <a:pt x="2333596" y="1006718"/>
                </a:lnTo>
                <a:lnTo>
                  <a:pt x="2282082" y="1001056"/>
                </a:lnTo>
                <a:lnTo>
                  <a:pt x="2230689" y="997727"/>
                </a:lnTo>
                <a:lnTo>
                  <a:pt x="2179485" y="996697"/>
                </a:lnTo>
                <a:close/>
              </a:path>
              <a:path w="2834005" h="1197610">
                <a:moveTo>
                  <a:pt x="1257571" y="284869"/>
                </a:moveTo>
                <a:lnTo>
                  <a:pt x="1210207" y="287673"/>
                </a:lnTo>
                <a:lnTo>
                  <a:pt x="1163529" y="294238"/>
                </a:lnTo>
                <a:lnTo>
                  <a:pt x="1117746" y="304459"/>
                </a:lnTo>
                <a:lnTo>
                  <a:pt x="1073067" y="318228"/>
                </a:lnTo>
                <a:lnTo>
                  <a:pt x="1029699" y="335438"/>
                </a:lnTo>
                <a:lnTo>
                  <a:pt x="987850" y="355984"/>
                </a:lnTo>
                <a:lnTo>
                  <a:pt x="947730" y="379758"/>
                </a:lnTo>
                <a:lnTo>
                  <a:pt x="909546" y="406653"/>
                </a:lnTo>
                <a:lnTo>
                  <a:pt x="873507" y="436562"/>
                </a:lnTo>
                <a:lnTo>
                  <a:pt x="839820" y="469380"/>
                </a:lnTo>
                <a:lnTo>
                  <a:pt x="808695" y="504998"/>
                </a:lnTo>
                <a:lnTo>
                  <a:pt x="780340" y="543311"/>
                </a:lnTo>
                <a:lnTo>
                  <a:pt x="754962" y="584212"/>
                </a:lnTo>
                <a:lnTo>
                  <a:pt x="1781576" y="584212"/>
                </a:lnTo>
                <a:lnTo>
                  <a:pt x="1745282" y="527108"/>
                </a:lnTo>
                <a:lnTo>
                  <a:pt x="1717285" y="491614"/>
                </a:lnTo>
                <a:lnTo>
                  <a:pt x="1686540" y="458253"/>
                </a:lnTo>
                <a:lnTo>
                  <a:pt x="1653142" y="427214"/>
                </a:lnTo>
                <a:lnTo>
                  <a:pt x="1617187" y="398683"/>
                </a:lnTo>
                <a:lnTo>
                  <a:pt x="1578773" y="372849"/>
                </a:lnTo>
                <a:lnTo>
                  <a:pt x="1537994" y="349900"/>
                </a:lnTo>
                <a:lnTo>
                  <a:pt x="1494947" y="330025"/>
                </a:lnTo>
                <a:lnTo>
                  <a:pt x="1449729" y="313410"/>
                </a:lnTo>
                <a:lnTo>
                  <a:pt x="1401701" y="300098"/>
                </a:lnTo>
                <a:lnTo>
                  <a:pt x="1353527" y="290975"/>
                </a:lnTo>
                <a:lnTo>
                  <a:pt x="1305414" y="285935"/>
                </a:lnTo>
                <a:lnTo>
                  <a:pt x="1257571" y="284869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5" name="object 5"/>
          <p:cNvSpPr/>
          <p:nvPr/>
        </p:nvSpPr>
        <p:spPr>
          <a:xfrm>
            <a:off x="7287411" y="254437"/>
            <a:ext cx="1855407" cy="3255785"/>
          </a:xfrm>
          <a:custGeom>
            <a:avLst/>
            <a:gdLst/>
            <a:ahLst/>
            <a:cxnLst/>
            <a:rect l="l" t="t" r="r" b="b"/>
            <a:pathLst>
              <a:path w="2169795" h="3807460">
                <a:moveTo>
                  <a:pt x="1165274" y="1474381"/>
                </a:moveTo>
                <a:lnTo>
                  <a:pt x="1120720" y="1475172"/>
                </a:lnTo>
                <a:lnTo>
                  <a:pt x="1076380" y="1477683"/>
                </a:lnTo>
                <a:lnTo>
                  <a:pt x="1032300" y="1481892"/>
                </a:lnTo>
                <a:lnTo>
                  <a:pt x="988526" y="1487774"/>
                </a:lnTo>
                <a:lnTo>
                  <a:pt x="945104" y="1495306"/>
                </a:lnTo>
                <a:lnTo>
                  <a:pt x="902078" y="1504464"/>
                </a:lnTo>
                <a:lnTo>
                  <a:pt x="859494" y="1515224"/>
                </a:lnTo>
                <a:lnTo>
                  <a:pt x="817398" y="1527562"/>
                </a:lnTo>
                <a:lnTo>
                  <a:pt x="775835" y="1541455"/>
                </a:lnTo>
                <a:lnTo>
                  <a:pt x="734851" y="1556878"/>
                </a:lnTo>
                <a:lnTo>
                  <a:pt x="694491" y="1573808"/>
                </a:lnTo>
                <a:lnTo>
                  <a:pt x="654801" y="1592221"/>
                </a:lnTo>
                <a:lnTo>
                  <a:pt x="615825" y="1612094"/>
                </a:lnTo>
                <a:lnTo>
                  <a:pt x="577611" y="1633402"/>
                </a:lnTo>
                <a:lnTo>
                  <a:pt x="540203" y="1656121"/>
                </a:lnTo>
                <a:lnTo>
                  <a:pt x="503646" y="1680229"/>
                </a:lnTo>
                <a:lnTo>
                  <a:pt x="467987" y="1705701"/>
                </a:lnTo>
                <a:lnTo>
                  <a:pt x="433270" y="1732513"/>
                </a:lnTo>
                <a:lnTo>
                  <a:pt x="399541" y="1760641"/>
                </a:lnTo>
                <a:lnTo>
                  <a:pt x="366846" y="1790063"/>
                </a:lnTo>
                <a:lnTo>
                  <a:pt x="335230" y="1820753"/>
                </a:lnTo>
                <a:lnTo>
                  <a:pt x="304739" y="1852688"/>
                </a:lnTo>
                <a:lnTo>
                  <a:pt x="275418" y="1885845"/>
                </a:lnTo>
                <a:lnTo>
                  <a:pt x="247312" y="1920199"/>
                </a:lnTo>
                <a:lnTo>
                  <a:pt x="220468" y="1955727"/>
                </a:lnTo>
                <a:lnTo>
                  <a:pt x="194930" y="1992405"/>
                </a:lnTo>
                <a:lnTo>
                  <a:pt x="170744" y="2030209"/>
                </a:lnTo>
                <a:lnTo>
                  <a:pt x="147956" y="2069115"/>
                </a:lnTo>
                <a:lnTo>
                  <a:pt x="126611" y="2109100"/>
                </a:lnTo>
                <a:lnTo>
                  <a:pt x="106754" y="2150140"/>
                </a:lnTo>
                <a:lnTo>
                  <a:pt x="88432" y="2192211"/>
                </a:lnTo>
                <a:lnTo>
                  <a:pt x="71689" y="2235288"/>
                </a:lnTo>
                <a:lnTo>
                  <a:pt x="56571" y="2279350"/>
                </a:lnTo>
                <a:lnTo>
                  <a:pt x="43124" y="2324370"/>
                </a:lnTo>
                <a:lnTo>
                  <a:pt x="31393" y="2370327"/>
                </a:lnTo>
                <a:lnTo>
                  <a:pt x="21424" y="2417195"/>
                </a:lnTo>
                <a:lnTo>
                  <a:pt x="13261" y="2464952"/>
                </a:lnTo>
                <a:lnTo>
                  <a:pt x="6951" y="2513573"/>
                </a:lnTo>
                <a:lnTo>
                  <a:pt x="2657" y="2561863"/>
                </a:lnTo>
                <a:lnTo>
                  <a:pt x="352" y="2609866"/>
                </a:lnTo>
                <a:lnTo>
                  <a:pt x="0" y="2657539"/>
                </a:lnTo>
                <a:lnTo>
                  <a:pt x="1567" y="2704840"/>
                </a:lnTo>
                <a:lnTo>
                  <a:pt x="5021" y="2751726"/>
                </a:lnTo>
                <a:lnTo>
                  <a:pt x="10327" y="2798155"/>
                </a:lnTo>
                <a:lnTo>
                  <a:pt x="17452" y="2844085"/>
                </a:lnTo>
                <a:lnTo>
                  <a:pt x="26360" y="2889472"/>
                </a:lnTo>
                <a:lnTo>
                  <a:pt x="37019" y="2934275"/>
                </a:lnTo>
                <a:lnTo>
                  <a:pt x="49395" y="2978452"/>
                </a:lnTo>
                <a:lnTo>
                  <a:pt x="63453" y="3021959"/>
                </a:lnTo>
                <a:lnTo>
                  <a:pt x="79160" y="3064754"/>
                </a:lnTo>
                <a:lnTo>
                  <a:pt x="96481" y="3106795"/>
                </a:lnTo>
                <a:lnTo>
                  <a:pt x="115384" y="3148040"/>
                </a:lnTo>
                <a:lnTo>
                  <a:pt x="135834" y="3188445"/>
                </a:lnTo>
                <a:lnTo>
                  <a:pt x="157796" y="3227969"/>
                </a:lnTo>
                <a:lnTo>
                  <a:pt x="181238" y="3266568"/>
                </a:lnTo>
                <a:lnTo>
                  <a:pt x="206125" y="3304201"/>
                </a:lnTo>
                <a:lnTo>
                  <a:pt x="232424" y="3340826"/>
                </a:lnTo>
                <a:lnTo>
                  <a:pt x="260100" y="3376398"/>
                </a:lnTo>
                <a:lnTo>
                  <a:pt x="289120" y="3410877"/>
                </a:lnTo>
                <a:lnTo>
                  <a:pt x="319449" y="3444220"/>
                </a:lnTo>
                <a:lnTo>
                  <a:pt x="351054" y="3476384"/>
                </a:lnTo>
                <a:lnTo>
                  <a:pt x="383901" y="3507327"/>
                </a:lnTo>
                <a:lnTo>
                  <a:pt x="417956" y="3537006"/>
                </a:lnTo>
                <a:lnTo>
                  <a:pt x="453186" y="3565379"/>
                </a:lnTo>
                <a:lnTo>
                  <a:pt x="489555" y="3592403"/>
                </a:lnTo>
                <a:lnTo>
                  <a:pt x="527031" y="3618036"/>
                </a:lnTo>
                <a:lnTo>
                  <a:pt x="565579" y="3642236"/>
                </a:lnTo>
                <a:lnTo>
                  <a:pt x="605165" y="3664960"/>
                </a:lnTo>
                <a:lnTo>
                  <a:pt x="645756" y="3686165"/>
                </a:lnTo>
                <a:lnTo>
                  <a:pt x="687318" y="3705810"/>
                </a:lnTo>
                <a:lnTo>
                  <a:pt x="729816" y="3723852"/>
                </a:lnTo>
                <a:lnTo>
                  <a:pt x="773218" y="3740247"/>
                </a:lnTo>
                <a:lnTo>
                  <a:pt x="817488" y="3754955"/>
                </a:lnTo>
                <a:lnTo>
                  <a:pt x="862593" y="3767932"/>
                </a:lnTo>
                <a:lnTo>
                  <a:pt x="908500" y="3779135"/>
                </a:lnTo>
                <a:lnTo>
                  <a:pt x="955174" y="3788523"/>
                </a:lnTo>
                <a:lnTo>
                  <a:pt x="1002581" y="3796054"/>
                </a:lnTo>
                <a:lnTo>
                  <a:pt x="1050688" y="3801683"/>
                </a:lnTo>
                <a:lnTo>
                  <a:pt x="1098905" y="3805313"/>
                </a:lnTo>
                <a:lnTo>
                  <a:pt x="1146833" y="3806915"/>
                </a:lnTo>
                <a:lnTo>
                  <a:pt x="1194429" y="3806525"/>
                </a:lnTo>
                <a:lnTo>
                  <a:pt x="1241647" y="3804180"/>
                </a:lnTo>
                <a:lnTo>
                  <a:pt x="1288445" y="3799916"/>
                </a:lnTo>
                <a:lnTo>
                  <a:pt x="1334778" y="3793767"/>
                </a:lnTo>
                <a:lnTo>
                  <a:pt x="1380602" y="3785771"/>
                </a:lnTo>
                <a:lnTo>
                  <a:pt x="1425873" y="3775964"/>
                </a:lnTo>
                <a:lnTo>
                  <a:pt x="1470548" y="3764381"/>
                </a:lnTo>
                <a:lnTo>
                  <a:pt x="1514582" y="3751058"/>
                </a:lnTo>
                <a:lnTo>
                  <a:pt x="1557931" y="3736031"/>
                </a:lnTo>
                <a:lnTo>
                  <a:pt x="1600552" y="3719336"/>
                </a:lnTo>
                <a:lnTo>
                  <a:pt x="1642400" y="3701009"/>
                </a:lnTo>
                <a:lnTo>
                  <a:pt x="1683431" y="3681086"/>
                </a:lnTo>
                <a:lnTo>
                  <a:pt x="1723602" y="3659603"/>
                </a:lnTo>
                <a:lnTo>
                  <a:pt x="1762868" y="3636597"/>
                </a:lnTo>
                <a:lnTo>
                  <a:pt x="1801186" y="3612102"/>
                </a:lnTo>
                <a:lnTo>
                  <a:pt x="1838511" y="3586154"/>
                </a:lnTo>
                <a:lnTo>
                  <a:pt x="1874800" y="3558791"/>
                </a:lnTo>
                <a:lnTo>
                  <a:pt x="1910009" y="3530047"/>
                </a:lnTo>
                <a:lnTo>
                  <a:pt x="1944093" y="3499959"/>
                </a:lnTo>
                <a:lnTo>
                  <a:pt x="1977008" y="3468563"/>
                </a:lnTo>
                <a:lnTo>
                  <a:pt x="2008712" y="3435894"/>
                </a:lnTo>
                <a:lnTo>
                  <a:pt x="2039159" y="3401988"/>
                </a:lnTo>
                <a:lnTo>
                  <a:pt x="2068305" y="3366883"/>
                </a:lnTo>
                <a:lnTo>
                  <a:pt x="2096108" y="3330612"/>
                </a:lnTo>
                <a:lnTo>
                  <a:pt x="2122522" y="3293213"/>
                </a:lnTo>
                <a:lnTo>
                  <a:pt x="2147504" y="3254721"/>
                </a:lnTo>
                <a:lnTo>
                  <a:pt x="2169469" y="3217765"/>
                </a:lnTo>
                <a:lnTo>
                  <a:pt x="2169469" y="1501829"/>
                </a:lnTo>
                <a:lnTo>
                  <a:pt x="1435125" y="1501829"/>
                </a:lnTo>
                <a:lnTo>
                  <a:pt x="1389676" y="1497078"/>
                </a:lnTo>
                <a:lnTo>
                  <a:pt x="1344730" y="1488906"/>
                </a:lnTo>
                <a:lnTo>
                  <a:pt x="1299772" y="1482574"/>
                </a:lnTo>
                <a:lnTo>
                  <a:pt x="1254846" y="1478059"/>
                </a:lnTo>
                <a:lnTo>
                  <a:pt x="1209998" y="1475336"/>
                </a:lnTo>
                <a:lnTo>
                  <a:pt x="1165274" y="1474381"/>
                </a:lnTo>
                <a:close/>
              </a:path>
              <a:path w="2169795" h="3807460">
                <a:moveTo>
                  <a:pt x="2169469" y="0"/>
                </a:moveTo>
                <a:lnTo>
                  <a:pt x="898119" y="0"/>
                </a:lnTo>
                <a:lnTo>
                  <a:pt x="893889" y="43531"/>
                </a:lnTo>
                <a:lnTo>
                  <a:pt x="891581" y="91833"/>
                </a:lnTo>
                <a:lnTo>
                  <a:pt x="891639" y="139776"/>
                </a:lnTo>
                <a:lnTo>
                  <a:pt x="894016" y="187296"/>
                </a:lnTo>
                <a:lnTo>
                  <a:pt x="898664" y="234325"/>
                </a:lnTo>
                <a:lnTo>
                  <a:pt x="905537" y="280799"/>
                </a:lnTo>
                <a:lnTo>
                  <a:pt x="914585" y="326652"/>
                </a:lnTo>
                <a:lnTo>
                  <a:pt x="925763" y="371818"/>
                </a:lnTo>
                <a:lnTo>
                  <a:pt x="939022" y="416230"/>
                </a:lnTo>
                <a:lnTo>
                  <a:pt x="954315" y="459824"/>
                </a:lnTo>
                <a:lnTo>
                  <a:pt x="971594" y="502534"/>
                </a:lnTo>
                <a:lnTo>
                  <a:pt x="990813" y="544294"/>
                </a:lnTo>
                <a:lnTo>
                  <a:pt x="1011923" y="585037"/>
                </a:lnTo>
                <a:lnTo>
                  <a:pt x="1034878" y="624699"/>
                </a:lnTo>
                <a:lnTo>
                  <a:pt x="1059629" y="663214"/>
                </a:lnTo>
                <a:lnTo>
                  <a:pt x="1086130" y="700515"/>
                </a:lnTo>
                <a:lnTo>
                  <a:pt x="1114332" y="736538"/>
                </a:lnTo>
                <a:lnTo>
                  <a:pt x="1144189" y="771215"/>
                </a:lnTo>
                <a:lnTo>
                  <a:pt x="1175653" y="804483"/>
                </a:lnTo>
                <a:lnTo>
                  <a:pt x="1208676" y="836274"/>
                </a:lnTo>
                <a:lnTo>
                  <a:pt x="1243211" y="866523"/>
                </a:lnTo>
                <a:lnTo>
                  <a:pt x="1279211" y="895164"/>
                </a:lnTo>
                <a:lnTo>
                  <a:pt x="1316627" y="922131"/>
                </a:lnTo>
                <a:lnTo>
                  <a:pt x="1355414" y="947360"/>
                </a:lnTo>
                <a:lnTo>
                  <a:pt x="1395522" y="970783"/>
                </a:lnTo>
                <a:lnTo>
                  <a:pt x="1436905" y="992336"/>
                </a:lnTo>
                <a:lnTo>
                  <a:pt x="1479515" y="1011952"/>
                </a:lnTo>
                <a:lnTo>
                  <a:pt x="1523306" y="1029565"/>
                </a:lnTo>
                <a:lnTo>
                  <a:pt x="1564458" y="1049688"/>
                </a:lnTo>
                <a:lnTo>
                  <a:pt x="1599898" y="1076550"/>
                </a:lnTo>
                <a:lnTo>
                  <a:pt x="1629159" y="1109104"/>
                </a:lnTo>
                <a:lnTo>
                  <a:pt x="1651776" y="1146299"/>
                </a:lnTo>
                <a:lnTo>
                  <a:pt x="1667280" y="1187086"/>
                </a:lnTo>
                <a:lnTo>
                  <a:pt x="1675207" y="1230414"/>
                </a:lnTo>
                <a:lnTo>
                  <a:pt x="1675089" y="1275234"/>
                </a:lnTo>
                <a:lnTo>
                  <a:pt x="1666460" y="1320497"/>
                </a:lnTo>
                <a:lnTo>
                  <a:pt x="1665088" y="1325336"/>
                </a:lnTo>
                <a:lnTo>
                  <a:pt x="1664415" y="1327787"/>
                </a:lnTo>
                <a:lnTo>
                  <a:pt x="1648112" y="1370633"/>
                </a:lnTo>
                <a:lnTo>
                  <a:pt x="1624673" y="1408492"/>
                </a:lnTo>
                <a:lnTo>
                  <a:pt x="1595091" y="1440759"/>
                </a:lnTo>
                <a:lnTo>
                  <a:pt x="1560355" y="1466830"/>
                </a:lnTo>
                <a:lnTo>
                  <a:pt x="1521455" y="1486101"/>
                </a:lnTo>
                <a:lnTo>
                  <a:pt x="1479381" y="1497969"/>
                </a:lnTo>
                <a:lnTo>
                  <a:pt x="1435125" y="1501829"/>
                </a:lnTo>
                <a:lnTo>
                  <a:pt x="2169469" y="1501829"/>
                </a:lnTo>
                <a:lnTo>
                  <a:pt x="2169469" y="0"/>
                </a:lnTo>
                <a:close/>
              </a:path>
            </a:pathLst>
          </a:custGeom>
          <a:solidFill>
            <a:srgbClr val="E1F3FA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6" name="object 6"/>
          <p:cNvSpPr/>
          <p:nvPr/>
        </p:nvSpPr>
        <p:spPr>
          <a:xfrm>
            <a:off x="3225" y="4339109"/>
            <a:ext cx="802543" cy="802543"/>
          </a:xfrm>
          <a:custGeom>
            <a:avLst/>
            <a:gdLst/>
            <a:ahLst/>
            <a:cxnLst/>
            <a:rect l="l" t="t" r="r" b="b"/>
            <a:pathLst>
              <a:path w="938530" h="938529">
                <a:moveTo>
                  <a:pt x="0" y="505611"/>
                </a:moveTo>
                <a:lnTo>
                  <a:pt x="0" y="758416"/>
                </a:lnTo>
                <a:lnTo>
                  <a:pt x="180032" y="938448"/>
                </a:lnTo>
                <a:lnTo>
                  <a:pt x="938444" y="938448"/>
                </a:lnTo>
                <a:lnTo>
                  <a:pt x="850686" y="850689"/>
                </a:lnTo>
                <a:lnTo>
                  <a:pt x="382109" y="850689"/>
                </a:lnTo>
                <a:lnTo>
                  <a:pt x="348474" y="844146"/>
                </a:lnTo>
                <a:lnTo>
                  <a:pt x="318903" y="824515"/>
                </a:lnTo>
                <a:lnTo>
                  <a:pt x="0" y="505611"/>
                </a:lnTo>
                <a:close/>
              </a:path>
              <a:path w="938530" h="938529">
                <a:moveTo>
                  <a:pt x="0" y="0"/>
                </a:moveTo>
                <a:lnTo>
                  <a:pt x="0" y="252805"/>
                </a:lnTo>
                <a:lnTo>
                  <a:pt x="445306" y="698111"/>
                </a:lnTo>
                <a:lnTo>
                  <a:pt x="464937" y="727683"/>
                </a:lnTo>
                <a:lnTo>
                  <a:pt x="471481" y="761318"/>
                </a:lnTo>
                <a:lnTo>
                  <a:pt x="464937" y="794950"/>
                </a:lnTo>
                <a:lnTo>
                  <a:pt x="445306" y="824515"/>
                </a:lnTo>
                <a:lnTo>
                  <a:pt x="415742" y="844146"/>
                </a:lnTo>
                <a:lnTo>
                  <a:pt x="382109" y="850689"/>
                </a:lnTo>
                <a:lnTo>
                  <a:pt x="850686" y="850689"/>
                </a:lnTo>
                <a:lnTo>
                  <a:pt x="0" y="0"/>
                </a:lnTo>
                <a:close/>
              </a:path>
            </a:pathLst>
          </a:custGeom>
          <a:solidFill>
            <a:srgbClr val="61BDE1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grpSp>
        <p:nvGrpSpPr>
          <p:cNvPr id="7" name="object 7"/>
          <p:cNvGrpSpPr/>
          <p:nvPr/>
        </p:nvGrpSpPr>
        <p:grpSpPr>
          <a:xfrm>
            <a:off x="743198" y="4309383"/>
            <a:ext cx="1368885" cy="832408"/>
            <a:chOff x="869128" y="5038790"/>
            <a:chExt cx="1600835" cy="973455"/>
          </a:xfrm>
        </p:grpSpPr>
        <p:sp>
          <p:nvSpPr>
            <p:cNvPr id="8" name="object 8"/>
            <p:cNvSpPr/>
            <p:nvPr/>
          </p:nvSpPr>
          <p:spPr>
            <a:xfrm>
              <a:off x="980516" y="5038800"/>
              <a:ext cx="1489710" cy="973455"/>
            </a:xfrm>
            <a:custGeom>
              <a:avLst/>
              <a:gdLst/>
              <a:ahLst/>
              <a:cxnLst/>
              <a:rect l="l" t="t" r="r" b="b"/>
              <a:pathLst>
                <a:path w="1489710" h="973454">
                  <a:moveTo>
                    <a:pt x="758786" y="973201"/>
                  </a:moveTo>
                  <a:lnTo>
                    <a:pt x="76898" y="291312"/>
                  </a:lnTo>
                  <a:lnTo>
                    <a:pt x="62001" y="281419"/>
                  </a:lnTo>
                  <a:lnTo>
                    <a:pt x="45046" y="278117"/>
                  </a:lnTo>
                  <a:lnTo>
                    <a:pt x="28092" y="281419"/>
                  </a:lnTo>
                  <a:lnTo>
                    <a:pt x="13195" y="291312"/>
                  </a:lnTo>
                  <a:lnTo>
                    <a:pt x="3302" y="306209"/>
                  </a:lnTo>
                  <a:lnTo>
                    <a:pt x="0" y="323164"/>
                  </a:lnTo>
                  <a:lnTo>
                    <a:pt x="3302" y="340118"/>
                  </a:lnTo>
                  <a:lnTo>
                    <a:pt x="13195" y="355015"/>
                  </a:lnTo>
                  <a:lnTo>
                    <a:pt x="631393" y="973201"/>
                  </a:lnTo>
                  <a:lnTo>
                    <a:pt x="758786" y="973201"/>
                  </a:lnTo>
                  <a:close/>
                </a:path>
                <a:path w="1489710" h="973454">
                  <a:moveTo>
                    <a:pt x="1489341" y="973201"/>
                  </a:moveTo>
                  <a:lnTo>
                    <a:pt x="1044079" y="527951"/>
                  </a:lnTo>
                  <a:lnTo>
                    <a:pt x="529310" y="13182"/>
                  </a:lnTo>
                  <a:lnTo>
                    <a:pt x="514413" y="3289"/>
                  </a:lnTo>
                  <a:lnTo>
                    <a:pt x="497471" y="0"/>
                  </a:lnTo>
                  <a:lnTo>
                    <a:pt x="480517" y="3289"/>
                  </a:lnTo>
                  <a:lnTo>
                    <a:pt x="465620" y="13182"/>
                  </a:lnTo>
                  <a:lnTo>
                    <a:pt x="455726" y="28092"/>
                  </a:lnTo>
                  <a:lnTo>
                    <a:pt x="452424" y="45034"/>
                  </a:lnTo>
                  <a:lnTo>
                    <a:pt x="455726" y="61988"/>
                  </a:lnTo>
                  <a:lnTo>
                    <a:pt x="465620" y="76885"/>
                  </a:lnTo>
                  <a:lnTo>
                    <a:pt x="839787" y="451053"/>
                  </a:lnTo>
                  <a:lnTo>
                    <a:pt x="849680" y="465963"/>
                  </a:lnTo>
                  <a:lnTo>
                    <a:pt x="852982" y="482904"/>
                  </a:lnTo>
                  <a:lnTo>
                    <a:pt x="849680" y="499859"/>
                  </a:lnTo>
                  <a:lnTo>
                    <a:pt x="839787" y="514756"/>
                  </a:lnTo>
                  <a:lnTo>
                    <a:pt x="824890" y="524649"/>
                  </a:lnTo>
                  <a:lnTo>
                    <a:pt x="807935" y="527951"/>
                  </a:lnTo>
                  <a:lnTo>
                    <a:pt x="790994" y="524649"/>
                  </a:lnTo>
                  <a:lnTo>
                    <a:pt x="776084" y="514756"/>
                  </a:lnTo>
                  <a:lnTo>
                    <a:pt x="528002" y="266674"/>
                  </a:lnTo>
                  <a:lnTo>
                    <a:pt x="513105" y="256781"/>
                  </a:lnTo>
                  <a:lnTo>
                    <a:pt x="496150" y="253492"/>
                  </a:lnTo>
                  <a:lnTo>
                    <a:pt x="479209" y="256781"/>
                  </a:lnTo>
                  <a:lnTo>
                    <a:pt x="464299" y="266674"/>
                  </a:lnTo>
                  <a:lnTo>
                    <a:pt x="454406" y="281584"/>
                  </a:lnTo>
                  <a:lnTo>
                    <a:pt x="451116" y="298526"/>
                  </a:lnTo>
                  <a:lnTo>
                    <a:pt x="454406" y="315468"/>
                  </a:lnTo>
                  <a:lnTo>
                    <a:pt x="464299" y="330365"/>
                  </a:lnTo>
                  <a:lnTo>
                    <a:pt x="1107135" y="973201"/>
                  </a:lnTo>
                  <a:lnTo>
                    <a:pt x="1489341" y="973201"/>
                  </a:lnTo>
                  <a:close/>
                </a:path>
              </a:pathLst>
            </a:custGeom>
            <a:solidFill>
              <a:srgbClr val="61BDE1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9128" y="5205514"/>
              <a:ext cx="107854" cy="10785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7805565" y="4751"/>
            <a:ext cx="1194041" cy="760190"/>
            <a:chOff x="9128174" y="4762"/>
            <a:chExt cx="1396365" cy="889000"/>
          </a:xfrm>
        </p:grpSpPr>
        <p:sp>
          <p:nvSpPr>
            <p:cNvPr id="11" name="object 11"/>
            <p:cNvSpPr/>
            <p:nvPr/>
          </p:nvSpPr>
          <p:spPr>
            <a:xfrm>
              <a:off x="9128163" y="4762"/>
              <a:ext cx="1305560" cy="889000"/>
            </a:xfrm>
            <a:custGeom>
              <a:avLst/>
              <a:gdLst/>
              <a:ahLst/>
              <a:cxnLst/>
              <a:rect l="l" t="t" r="r" b="b"/>
              <a:pathLst>
                <a:path w="1305559" h="889000">
                  <a:moveTo>
                    <a:pt x="937907" y="644309"/>
                  </a:moveTo>
                  <a:lnTo>
                    <a:pt x="935228" y="630440"/>
                  </a:lnTo>
                  <a:lnTo>
                    <a:pt x="927163" y="618236"/>
                  </a:lnTo>
                  <a:lnTo>
                    <a:pt x="766127" y="456539"/>
                  </a:lnTo>
                  <a:lnTo>
                    <a:pt x="311505" y="12"/>
                  </a:lnTo>
                  <a:lnTo>
                    <a:pt x="0" y="12"/>
                  </a:lnTo>
                  <a:lnTo>
                    <a:pt x="874179" y="877836"/>
                  </a:lnTo>
                  <a:lnTo>
                    <a:pt x="886320" y="885939"/>
                  </a:lnTo>
                  <a:lnTo>
                    <a:pt x="900137" y="888631"/>
                  </a:lnTo>
                  <a:lnTo>
                    <a:pt x="913942" y="885939"/>
                  </a:lnTo>
                  <a:lnTo>
                    <a:pt x="926096" y="877836"/>
                  </a:lnTo>
                  <a:lnTo>
                    <a:pt x="934161" y="865644"/>
                  </a:lnTo>
                  <a:lnTo>
                    <a:pt x="936840" y="851776"/>
                  </a:lnTo>
                  <a:lnTo>
                    <a:pt x="934161" y="837895"/>
                  </a:lnTo>
                  <a:lnTo>
                    <a:pt x="926096" y="825703"/>
                  </a:lnTo>
                  <a:lnTo>
                    <a:pt x="621144" y="519468"/>
                  </a:lnTo>
                  <a:lnTo>
                    <a:pt x="613067" y="507276"/>
                  </a:lnTo>
                  <a:lnTo>
                    <a:pt x="610387" y="493407"/>
                  </a:lnTo>
                  <a:lnTo>
                    <a:pt x="613067" y="479539"/>
                  </a:lnTo>
                  <a:lnTo>
                    <a:pt x="621144" y="467334"/>
                  </a:lnTo>
                  <a:lnTo>
                    <a:pt x="633285" y="459244"/>
                  </a:lnTo>
                  <a:lnTo>
                    <a:pt x="647103" y="456539"/>
                  </a:lnTo>
                  <a:lnTo>
                    <a:pt x="660908" y="459244"/>
                  </a:lnTo>
                  <a:lnTo>
                    <a:pt x="673061" y="467334"/>
                  </a:lnTo>
                  <a:lnTo>
                    <a:pt x="875245" y="670369"/>
                  </a:lnTo>
                  <a:lnTo>
                    <a:pt x="887387" y="678472"/>
                  </a:lnTo>
                  <a:lnTo>
                    <a:pt x="901204" y="681177"/>
                  </a:lnTo>
                  <a:lnTo>
                    <a:pt x="915009" y="678472"/>
                  </a:lnTo>
                  <a:lnTo>
                    <a:pt x="927163" y="670369"/>
                  </a:lnTo>
                  <a:lnTo>
                    <a:pt x="935228" y="658177"/>
                  </a:lnTo>
                  <a:lnTo>
                    <a:pt x="937907" y="644309"/>
                  </a:lnTo>
                  <a:close/>
                </a:path>
                <a:path w="1305559" h="889000">
                  <a:moveTo>
                    <a:pt x="1305560" y="624141"/>
                  </a:moveTo>
                  <a:lnTo>
                    <a:pt x="1302880" y="610273"/>
                  </a:lnTo>
                  <a:lnTo>
                    <a:pt x="1294815" y="598068"/>
                  </a:lnTo>
                  <a:lnTo>
                    <a:pt x="699236" y="0"/>
                  </a:lnTo>
                  <a:lnTo>
                    <a:pt x="595401" y="0"/>
                  </a:lnTo>
                  <a:lnTo>
                    <a:pt x="1242898" y="650214"/>
                  </a:lnTo>
                  <a:lnTo>
                    <a:pt x="1255039" y="658317"/>
                  </a:lnTo>
                  <a:lnTo>
                    <a:pt x="1268857" y="661009"/>
                  </a:lnTo>
                  <a:lnTo>
                    <a:pt x="1282661" y="658304"/>
                  </a:lnTo>
                  <a:lnTo>
                    <a:pt x="1294815" y="650201"/>
                  </a:lnTo>
                  <a:lnTo>
                    <a:pt x="1302880" y="638009"/>
                  </a:lnTo>
                  <a:lnTo>
                    <a:pt x="1305560" y="624141"/>
                  </a:lnTo>
                  <a:close/>
                </a:path>
              </a:pathLst>
            </a:custGeom>
            <a:solidFill>
              <a:srgbClr val="D5035F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36617" y="668664"/>
              <a:ext cx="87903" cy="882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032905" y="1106061"/>
            <a:ext cx="4109913" cy="3409995"/>
          </a:xfrm>
          <a:custGeom>
            <a:avLst/>
            <a:gdLst/>
            <a:ahLst/>
            <a:cxnLst/>
            <a:rect l="l" t="t" r="r" b="b"/>
            <a:pathLst>
              <a:path w="4806315" h="3987800">
                <a:moveTo>
                  <a:pt x="1912433" y="3340100"/>
                </a:moveTo>
                <a:lnTo>
                  <a:pt x="1676806" y="3340100"/>
                </a:lnTo>
                <a:lnTo>
                  <a:pt x="1775287" y="3365500"/>
                </a:lnTo>
                <a:lnTo>
                  <a:pt x="1824154" y="3365500"/>
                </a:lnTo>
                <a:lnTo>
                  <a:pt x="2016617" y="3416300"/>
                </a:lnTo>
                <a:lnTo>
                  <a:pt x="2063874" y="3441700"/>
                </a:lnTo>
                <a:lnTo>
                  <a:pt x="2157202" y="3467100"/>
                </a:lnTo>
                <a:lnTo>
                  <a:pt x="2203231" y="3492500"/>
                </a:lnTo>
                <a:lnTo>
                  <a:pt x="2248806" y="3505200"/>
                </a:lnTo>
                <a:lnTo>
                  <a:pt x="2338512" y="3556000"/>
                </a:lnTo>
                <a:lnTo>
                  <a:pt x="2426146" y="3606800"/>
                </a:lnTo>
                <a:lnTo>
                  <a:pt x="2511532" y="3657600"/>
                </a:lnTo>
                <a:lnTo>
                  <a:pt x="2615681" y="3733800"/>
                </a:lnTo>
                <a:lnTo>
                  <a:pt x="2872528" y="3860800"/>
                </a:lnTo>
                <a:lnTo>
                  <a:pt x="2922892" y="3873500"/>
                </a:lnTo>
                <a:lnTo>
                  <a:pt x="2972803" y="3898900"/>
                </a:lnTo>
                <a:lnTo>
                  <a:pt x="3022213" y="3911600"/>
                </a:lnTo>
                <a:lnTo>
                  <a:pt x="3259971" y="3975100"/>
                </a:lnTo>
                <a:lnTo>
                  <a:pt x="3305313" y="3975100"/>
                </a:lnTo>
                <a:lnTo>
                  <a:pt x="3349802" y="3987800"/>
                </a:lnTo>
                <a:lnTo>
                  <a:pt x="3766140" y="3987800"/>
                </a:lnTo>
                <a:lnTo>
                  <a:pt x="3891632" y="3962400"/>
                </a:lnTo>
                <a:lnTo>
                  <a:pt x="3950988" y="3949700"/>
                </a:lnTo>
                <a:lnTo>
                  <a:pt x="3424357" y="3949700"/>
                </a:lnTo>
                <a:lnTo>
                  <a:pt x="3380864" y="3937000"/>
                </a:lnTo>
                <a:lnTo>
                  <a:pt x="3290992" y="3937000"/>
                </a:lnTo>
                <a:lnTo>
                  <a:pt x="3052007" y="3873500"/>
                </a:lnTo>
                <a:lnTo>
                  <a:pt x="2951836" y="3848100"/>
                </a:lnTo>
                <a:lnTo>
                  <a:pt x="2849701" y="3797300"/>
                </a:lnTo>
                <a:lnTo>
                  <a:pt x="2798034" y="3784600"/>
                </a:lnTo>
                <a:lnTo>
                  <a:pt x="2746040" y="3759200"/>
                </a:lnTo>
                <a:lnTo>
                  <a:pt x="2693772" y="3721100"/>
                </a:lnTo>
                <a:lnTo>
                  <a:pt x="2641287" y="3695700"/>
                </a:lnTo>
                <a:lnTo>
                  <a:pt x="2588637" y="3657600"/>
                </a:lnTo>
                <a:lnTo>
                  <a:pt x="2535878" y="3632200"/>
                </a:lnTo>
                <a:lnTo>
                  <a:pt x="2494401" y="3594100"/>
                </a:lnTo>
                <a:lnTo>
                  <a:pt x="2409823" y="3543300"/>
                </a:lnTo>
                <a:lnTo>
                  <a:pt x="2366761" y="3517900"/>
                </a:lnTo>
                <a:lnTo>
                  <a:pt x="2323209" y="3505200"/>
                </a:lnTo>
                <a:lnTo>
                  <a:pt x="2234715" y="3454400"/>
                </a:lnTo>
                <a:lnTo>
                  <a:pt x="2189812" y="3441700"/>
                </a:lnTo>
                <a:lnTo>
                  <a:pt x="2144497" y="3416300"/>
                </a:lnTo>
                <a:lnTo>
                  <a:pt x="2052711" y="3390900"/>
                </a:lnTo>
                <a:lnTo>
                  <a:pt x="2006279" y="3365500"/>
                </a:lnTo>
                <a:lnTo>
                  <a:pt x="1912433" y="3340100"/>
                </a:lnTo>
                <a:close/>
              </a:path>
              <a:path w="4806315" h="3987800">
                <a:moveTo>
                  <a:pt x="4806300" y="3175000"/>
                </a:moveTo>
                <a:lnTo>
                  <a:pt x="4786859" y="3225800"/>
                </a:lnTo>
                <a:lnTo>
                  <a:pt x="4766087" y="3263900"/>
                </a:lnTo>
                <a:lnTo>
                  <a:pt x="4744016" y="3314700"/>
                </a:lnTo>
                <a:lnTo>
                  <a:pt x="4720664" y="3352800"/>
                </a:lnTo>
                <a:lnTo>
                  <a:pt x="4696046" y="3390900"/>
                </a:lnTo>
                <a:lnTo>
                  <a:pt x="4670181" y="3429000"/>
                </a:lnTo>
                <a:lnTo>
                  <a:pt x="4643086" y="3467100"/>
                </a:lnTo>
                <a:lnTo>
                  <a:pt x="4614776" y="3505200"/>
                </a:lnTo>
                <a:lnTo>
                  <a:pt x="4585271" y="3543300"/>
                </a:lnTo>
                <a:lnTo>
                  <a:pt x="4554585" y="3581400"/>
                </a:lnTo>
                <a:lnTo>
                  <a:pt x="4522737" y="3619500"/>
                </a:lnTo>
                <a:lnTo>
                  <a:pt x="4489744" y="3644900"/>
                </a:lnTo>
                <a:lnTo>
                  <a:pt x="4455622" y="3683000"/>
                </a:lnTo>
                <a:lnTo>
                  <a:pt x="4431519" y="3695700"/>
                </a:lnTo>
                <a:lnTo>
                  <a:pt x="4403952" y="3721100"/>
                </a:lnTo>
                <a:lnTo>
                  <a:pt x="4372996" y="3733800"/>
                </a:lnTo>
                <a:lnTo>
                  <a:pt x="4338727" y="3759200"/>
                </a:lnTo>
                <a:lnTo>
                  <a:pt x="4301222" y="3784600"/>
                </a:lnTo>
                <a:lnTo>
                  <a:pt x="4260556" y="3797300"/>
                </a:lnTo>
                <a:lnTo>
                  <a:pt x="4216806" y="3822700"/>
                </a:lnTo>
                <a:lnTo>
                  <a:pt x="4170047" y="3835400"/>
                </a:lnTo>
                <a:lnTo>
                  <a:pt x="4120355" y="3860800"/>
                </a:lnTo>
                <a:lnTo>
                  <a:pt x="4067806" y="3873500"/>
                </a:lnTo>
                <a:lnTo>
                  <a:pt x="4012476" y="3886200"/>
                </a:lnTo>
                <a:lnTo>
                  <a:pt x="3954442" y="3911600"/>
                </a:lnTo>
                <a:lnTo>
                  <a:pt x="3893778" y="3924300"/>
                </a:lnTo>
                <a:lnTo>
                  <a:pt x="3830561" y="3924300"/>
                </a:lnTo>
                <a:lnTo>
                  <a:pt x="3696772" y="3949700"/>
                </a:lnTo>
                <a:lnTo>
                  <a:pt x="3950988" y="3949700"/>
                </a:lnTo>
                <a:lnTo>
                  <a:pt x="4062577" y="3924300"/>
                </a:lnTo>
                <a:lnTo>
                  <a:pt x="4114675" y="3911600"/>
                </a:lnTo>
                <a:lnTo>
                  <a:pt x="4164219" y="3886200"/>
                </a:lnTo>
                <a:lnTo>
                  <a:pt x="4211142" y="3873500"/>
                </a:lnTo>
                <a:lnTo>
                  <a:pt x="4255375" y="3848100"/>
                </a:lnTo>
                <a:lnTo>
                  <a:pt x="4296850" y="3835400"/>
                </a:lnTo>
                <a:lnTo>
                  <a:pt x="4335500" y="3810000"/>
                </a:lnTo>
                <a:lnTo>
                  <a:pt x="4371258" y="3797300"/>
                </a:lnTo>
                <a:lnTo>
                  <a:pt x="4404055" y="3771900"/>
                </a:lnTo>
                <a:lnTo>
                  <a:pt x="4433824" y="3746500"/>
                </a:lnTo>
                <a:lnTo>
                  <a:pt x="4460497" y="3733800"/>
                </a:lnTo>
                <a:lnTo>
                  <a:pt x="4484007" y="3708400"/>
                </a:lnTo>
                <a:lnTo>
                  <a:pt x="4517842" y="3683000"/>
                </a:lnTo>
                <a:lnTo>
                  <a:pt x="4550603" y="3644900"/>
                </a:lnTo>
                <a:lnTo>
                  <a:pt x="4582273" y="3619500"/>
                </a:lnTo>
                <a:lnTo>
                  <a:pt x="4612838" y="3581400"/>
                </a:lnTo>
                <a:lnTo>
                  <a:pt x="4642280" y="3543300"/>
                </a:lnTo>
                <a:lnTo>
                  <a:pt x="4670586" y="3505200"/>
                </a:lnTo>
                <a:lnTo>
                  <a:pt x="4697738" y="3467100"/>
                </a:lnTo>
                <a:lnTo>
                  <a:pt x="4723722" y="3429000"/>
                </a:lnTo>
                <a:lnTo>
                  <a:pt x="4748522" y="3390900"/>
                </a:lnTo>
                <a:lnTo>
                  <a:pt x="4772122" y="3352800"/>
                </a:lnTo>
                <a:lnTo>
                  <a:pt x="4794506" y="3302000"/>
                </a:lnTo>
                <a:lnTo>
                  <a:pt x="4806300" y="3276600"/>
                </a:lnTo>
                <a:lnTo>
                  <a:pt x="4806300" y="3175000"/>
                </a:lnTo>
                <a:close/>
              </a:path>
              <a:path w="4806315" h="3987800">
                <a:moveTo>
                  <a:pt x="1769505" y="3314700"/>
                </a:moveTo>
                <a:lnTo>
                  <a:pt x="1121509" y="3314700"/>
                </a:lnTo>
                <a:lnTo>
                  <a:pt x="1174411" y="3327400"/>
                </a:lnTo>
                <a:lnTo>
                  <a:pt x="1477460" y="3327400"/>
                </a:lnTo>
                <a:lnTo>
                  <a:pt x="1527539" y="3340100"/>
                </a:lnTo>
                <a:lnTo>
                  <a:pt x="1865059" y="3340100"/>
                </a:lnTo>
                <a:lnTo>
                  <a:pt x="1769505" y="3314700"/>
                </a:lnTo>
                <a:close/>
              </a:path>
              <a:path w="4806315" h="3987800">
                <a:moveTo>
                  <a:pt x="1673007" y="3302000"/>
                </a:moveTo>
                <a:lnTo>
                  <a:pt x="961603" y="3302000"/>
                </a:lnTo>
                <a:lnTo>
                  <a:pt x="1014959" y="3314700"/>
                </a:lnTo>
                <a:lnTo>
                  <a:pt x="1721364" y="3314700"/>
                </a:lnTo>
                <a:lnTo>
                  <a:pt x="1673007" y="3302000"/>
                </a:lnTo>
                <a:close/>
              </a:path>
              <a:path w="4806315" h="3987800">
                <a:moveTo>
                  <a:pt x="1575721" y="3289300"/>
                </a:moveTo>
                <a:lnTo>
                  <a:pt x="855455" y="3289300"/>
                </a:lnTo>
                <a:lnTo>
                  <a:pt x="908386" y="3302000"/>
                </a:lnTo>
                <a:lnTo>
                  <a:pt x="1624452" y="3302000"/>
                </a:lnTo>
                <a:lnTo>
                  <a:pt x="1575721" y="3289300"/>
                </a:lnTo>
                <a:close/>
              </a:path>
              <a:path w="4806315" h="3987800">
                <a:moveTo>
                  <a:pt x="2413727" y="25400"/>
                </a:moveTo>
                <a:lnTo>
                  <a:pt x="1760233" y="25400"/>
                </a:lnTo>
                <a:lnTo>
                  <a:pt x="1616025" y="63500"/>
                </a:lnTo>
                <a:lnTo>
                  <a:pt x="1569347" y="88900"/>
                </a:lnTo>
                <a:lnTo>
                  <a:pt x="1523730" y="101600"/>
                </a:lnTo>
                <a:lnTo>
                  <a:pt x="1479393" y="127000"/>
                </a:lnTo>
                <a:lnTo>
                  <a:pt x="1436552" y="152400"/>
                </a:lnTo>
                <a:lnTo>
                  <a:pt x="1395428" y="177800"/>
                </a:lnTo>
                <a:lnTo>
                  <a:pt x="1356239" y="203200"/>
                </a:lnTo>
                <a:lnTo>
                  <a:pt x="1319202" y="228600"/>
                </a:lnTo>
                <a:lnTo>
                  <a:pt x="1284538" y="266700"/>
                </a:lnTo>
                <a:lnTo>
                  <a:pt x="1252465" y="292100"/>
                </a:lnTo>
                <a:lnTo>
                  <a:pt x="1223200" y="330200"/>
                </a:lnTo>
                <a:lnTo>
                  <a:pt x="1196964" y="381000"/>
                </a:lnTo>
                <a:lnTo>
                  <a:pt x="1173973" y="419100"/>
                </a:lnTo>
                <a:lnTo>
                  <a:pt x="1154448" y="457200"/>
                </a:lnTo>
                <a:lnTo>
                  <a:pt x="1139313" y="508000"/>
                </a:lnTo>
                <a:lnTo>
                  <a:pt x="1127880" y="558800"/>
                </a:lnTo>
                <a:lnTo>
                  <a:pt x="1119685" y="596900"/>
                </a:lnTo>
                <a:lnTo>
                  <a:pt x="1114264" y="647700"/>
                </a:lnTo>
                <a:lnTo>
                  <a:pt x="1111153" y="698500"/>
                </a:lnTo>
                <a:lnTo>
                  <a:pt x="1109886" y="749300"/>
                </a:lnTo>
                <a:lnTo>
                  <a:pt x="1110000" y="787400"/>
                </a:lnTo>
                <a:lnTo>
                  <a:pt x="1111030" y="838200"/>
                </a:lnTo>
                <a:lnTo>
                  <a:pt x="1114138" y="939800"/>
                </a:lnTo>
                <a:lnTo>
                  <a:pt x="1115117" y="990600"/>
                </a:lnTo>
                <a:lnTo>
                  <a:pt x="1114789" y="1041400"/>
                </a:lnTo>
                <a:lnTo>
                  <a:pt x="1112492" y="1104900"/>
                </a:lnTo>
                <a:lnTo>
                  <a:pt x="1107565" y="1155700"/>
                </a:lnTo>
                <a:lnTo>
                  <a:pt x="1099348" y="1206500"/>
                </a:lnTo>
                <a:lnTo>
                  <a:pt x="1087180" y="1257300"/>
                </a:lnTo>
                <a:lnTo>
                  <a:pt x="1070399" y="1308100"/>
                </a:lnTo>
                <a:lnTo>
                  <a:pt x="1049869" y="1346200"/>
                </a:lnTo>
                <a:lnTo>
                  <a:pt x="1025769" y="1384300"/>
                </a:lnTo>
                <a:lnTo>
                  <a:pt x="998364" y="1422400"/>
                </a:lnTo>
                <a:lnTo>
                  <a:pt x="967919" y="1460500"/>
                </a:lnTo>
                <a:lnTo>
                  <a:pt x="934698" y="1498600"/>
                </a:lnTo>
                <a:lnTo>
                  <a:pt x="898967" y="1536700"/>
                </a:lnTo>
                <a:lnTo>
                  <a:pt x="860989" y="1562100"/>
                </a:lnTo>
                <a:lnTo>
                  <a:pt x="821030" y="1600200"/>
                </a:lnTo>
                <a:lnTo>
                  <a:pt x="779354" y="1625600"/>
                </a:lnTo>
                <a:lnTo>
                  <a:pt x="736227" y="1651000"/>
                </a:lnTo>
                <a:lnTo>
                  <a:pt x="691912" y="1676400"/>
                </a:lnTo>
                <a:lnTo>
                  <a:pt x="646674" y="1714500"/>
                </a:lnTo>
                <a:lnTo>
                  <a:pt x="559178" y="1765300"/>
                </a:lnTo>
                <a:lnTo>
                  <a:pt x="435241" y="1841500"/>
                </a:lnTo>
                <a:lnTo>
                  <a:pt x="395019" y="1866900"/>
                </a:lnTo>
                <a:lnTo>
                  <a:pt x="355745" y="1892300"/>
                </a:lnTo>
                <a:lnTo>
                  <a:pt x="317658" y="1917700"/>
                </a:lnTo>
                <a:lnTo>
                  <a:pt x="281000" y="1955800"/>
                </a:lnTo>
                <a:lnTo>
                  <a:pt x="246012" y="1981200"/>
                </a:lnTo>
                <a:lnTo>
                  <a:pt x="212935" y="2019300"/>
                </a:lnTo>
                <a:lnTo>
                  <a:pt x="182009" y="2057400"/>
                </a:lnTo>
                <a:lnTo>
                  <a:pt x="151508" y="2095500"/>
                </a:lnTo>
                <a:lnTo>
                  <a:pt x="123694" y="2146300"/>
                </a:lnTo>
                <a:lnTo>
                  <a:pt x="98601" y="2184400"/>
                </a:lnTo>
                <a:lnTo>
                  <a:pt x="76264" y="2235200"/>
                </a:lnTo>
                <a:lnTo>
                  <a:pt x="56718" y="2273300"/>
                </a:lnTo>
                <a:lnTo>
                  <a:pt x="39998" y="2324100"/>
                </a:lnTo>
                <a:lnTo>
                  <a:pt x="26138" y="2374900"/>
                </a:lnTo>
                <a:lnTo>
                  <a:pt x="15174" y="2413000"/>
                </a:lnTo>
                <a:lnTo>
                  <a:pt x="7139" y="2463800"/>
                </a:lnTo>
                <a:lnTo>
                  <a:pt x="2070" y="2514600"/>
                </a:lnTo>
                <a:lnTo>
                  <a:pt x="0" y="2565400"/>
                </a:lnTo>
                <a:lnTo>
                  <a:pt x="964" y="2616200"/>
                </a:lnTo>
                <a:lnTo>
                  <a:pt x="4997" y="2667000"/>
                </a:lnTo>
                <a:lnTo>
                  <a:pt x="12134" y="2717800"/>
                </a:lnTo>
                <a:lnTo>
                  <a:pt x="23322" y="2768600"/>
                </a:lnTo>
                <a:lnTo>
                  <a:pt x="37890" y="2819400"/>
                </a:lnTo>
                <a:lnTo>
                  <a:pt x="55699" y="2857500"/>
                </a:lnTo>
                <a:lnTo>
                  <a:pt x="76610" y="2908300"/>
                </a:lnTo>
                <a:lnTo>
                  <a:pt x="100484" y="2946400"/>
                </a:lnTo>
                <a:lnTo>
                  <a:pt x="127183" y="2984500"/>
                </a:lnTo>
                <a:lnTo>
                  <a:pt x="156568" y="3022600"/>
                </a:lnTo>
                <a:lnTo>
                  <a:pt x="188501" y="3060700"/>
                </a:lnTo>
                <a:lnTo>
                  <a:pt x="222842" y="3086100"/>
                </a:lnTo>
                <a:lnTo>
                  <a:pt x="259453" y="3111500"/>
                </a:lnTo>
                <a:lnTo>
                  <a:pt x="295446" y="3136900"/>
                </a:lnTo>
                <a:lnTo>
                  <a:pt x="333615" y="3149600"/>
                </a:lnTo>
                <a:lnTo>
                  <a:pt x="373813" y="3175000"/>
                </a:lnTo>
                <a:lnTo>
                  <a:pt x="415896" y="3187700"/>
                </a:lnTo>
                <a:lnTo>
                  <a:pt x="459718" y="3200400"/>
                </a:lnTo>
                <a:lnTo>
                  <a:pt x="505134" y="3213100"/>
                </a:lnTo>
                <a:lnTo>
                  <a:pt x="600165" y="3238500"/>
                </a:lnTo>
                <a:lnTo>
                  <a:pt x="802955" y="3289300"/>
                </a:lnTo>
                <a:lnTo>
                  <a:pt x="1230784" y="3289300"/>
                </a:lnTo>
                <a:lnTo>
                  <a:pt x="1179107" y="3276600"/>
                </a:lnTo>
                <a:lnTo>
                  <a:pt x="1074633" y="3276600"/>
                </a:lnTo>
                <a:lnTo>
                  <a:pt x="1022126" y="3263900"/>
                </a:lnTo>
                <a:lnTo>
                  <a:pt x="969631" y="3263900"/>
                </a:lnTo>
                <a:lnTo>
                  <a:pt x="917292" y="3251200"/>
                </a:lnTo>
                <a:lnTo>
                  <a:pt x="865254" y="3251200"/>
                </a:lnTo>
                <a:lnTo>
                  <a:pt x="813661" y="3238500"/>
                </a:lnTo>
                <a:lnTo>
                  <a:pt x="762658" y="3238500"/>
                </a:lnTo>
                <a:lnTo>
                  <a:pt x="614630" y="3200400"/>
                </a:lnTo>
                <a:lnTo>
                  <a:pt x="521539" y="3175000"/>
                </a:lnTo>
                <a:lnTo>
                  <a:pt x="477106" y="3162300"/>
                </a:lnTo>
                <a:lnTo>
                  <a:pt x="434273" y="3149600"/>
                </a:lnTo>
                <a:lnTo>
                  <a:pt x="393184" y="3136900"/>
                </a:lnTo>
                <a:lnTo>
                  <a:pt x="353985" y="3111500"/>
                </a:lnTo>
                <a:lnTo>
                  <a:pt x="316819" y="3098800"/>
                </a:lnTo>
                <a:lnTo>
                  <a:pt x="281831" y="3073400"/>
                </a:lnTo>
                <a:lnTo>
                  <a:pt x="244656" y="3048000"/>
                </a:lnTo>
                <a:lnTo>
                  <a:pt x="210048" y="3022600"/>
                </a:lnTo>
                <a:lnTo>
                  <a:pt x="178182" y="2984500"/>
                </a:lnTo>
                <a:lnTo>
                  <a:pt x="149234" y="2946400"/>
                </a:lnTo>
                <a:lnTo>
                  <a:pt x="123379" y="2908300"/>
                </a:lnTo>
                <a:lnTo>
                  <a:pt x="100792" y="2857500"/>
                </a:lnTo>
                <a:lnTo>
                  <a:pt x="81647" y="2806700"/>
                </a:lnTo>
                <a:lnTo>
                  <a:pt x="66120" y="2755900"/>
                </a:lnTo>
                <a:lnTo>
                  <a:pt x="54386" y="2705100"/>
                </a:lnTo>
                <a:lnTo>
                  <a:pt x="47231" y="2654300"/>
                </a:lnTo>
                <a:lnTo>
                  <a:pt x="43486" y="2603500"/>
                </a:lnTo>
                <a:lnTo>
                  <a:pt x="43110" y="2552700"/>
                </a:lnTo>
                <a:lnTo>
                  <a:pt x="46063" y="2501900"/>
                </a:lnTo>
                <a:lnTo>
                  <a:pt x="52303" y="2451100"/>
                </a:lnTo>
                <a:lnTo>
                  <a:pt x="61790" y="2400300"/>
                </a:lnTo>
                <a:lnTo>
                  <a:pt x="74481" y="2362200"/>
                </a:lnTo>
                <a:lnTo>
                  <a:pt x="90337" y="2311400"/>
                </a:lnTo>
                <a:lnTo>
                  <a:pt x="109315" y="2260600"/>
                </a:lnTo>
                <a:lnTo>
                  <a:pt x="131376" y="2209800"/>
                </a:lnTo>
                <a:lnTo>
                  <a:pt x="156477" y="2171700"/>
                </a:lnTo>
                <a:lnTo>
                  <a:pt x="184578" y="2120900"/>
                </a:lnTo>
                <a:lnTo>
                  <a:pt x="215638" y="2082800"/>
                </a:lnTo>
                <a:lnTo>
                  <a:pt x="248355" y="2044700"/>
                </a:lnTo>
                <a:lnTo>
                  <a:pt x="283724" y="2006600"/>
                </a:lnTo>
                <a:lnTo>
                  <a:pt x="321417" y="1981200"/>
                </a:lnTo>
                <a:lnTo>
                  <a:pt x="361107" y="1943100"/>
                </a:lnTo>
                <a:lnTo>
                  <a:pt x="402463" y="1917700"/>
                </a:lnTo>
                <a:lnTo>
                  <a:pt x="445158" y="1879600"/>
                </a:lnTo>
                <a:lnTo>
                  <a:pt x="665076" y="1752600"/>
                </a:lnTo>
                <a:lnTo>
                  <a:pt x="749257" y="1701800"/>
                </a:lnTo>
                <a:lnTo>
                  <a:pt x="790567" y="1663700"/>
                </a:lnTo>
                <a:lnTo>
                  <a:pt x="830994" y="1638300"/>
                </a:lnTo>
                <a:lnTo>
                  <a:pt x="870267" y="1612900"/>
                </a:lnTo>
                <a:lnTo>
                  <a:pt x="908112" y="1587500"/>
                </a:lnTo>
                <a:lnTo>
                  <a:pt x="944259" y="1549400"/>
                </a:lnTo>
                <a:lnTo>
                  <a:pt x="978434" y="1511300"/>
                </a:lnTo>
                <a:lnTo>
                  <a:pt x="1010367" y="1485900"/>
                </a:lnTo>
                <a:lnTo>
                  <a:pt x="1039784" y="1447800"/>
                </a:lnTo>
                <a:lnTo>
                  <a:pt x="1066415" y="1409700"/>
                </a:lnTo>
                <a:lnTo>
                  <a:pt x="1089986" y="1358900"/>
                </a:lnTo>
                <a:lnTo>
                  <a:pt x="1110226" y="1320800"/>
                </a:lnTo>
                <a:lnTo>
                  <a:pt x="1126371" y="1270000"/>
                </a:lnTo>
                <a:lnTo>
                  <a:pt x="1138584" y="1219200"/>
                </a:lnTo>
                <a:lnTo>
                  <a:pt x="1147357" y="1181100"/>
                </a:lnTo>
                <a:lnTo>
                  <a:pt x="1153185" y="1130300"/>
                </a:lnTo>
                <a:lnTo>
                  <a:pt x="1156559" y="1079500"/>
                </a:lnTo>
                <a:lnTo>
                  <a:pt x="1157974" y="1028700"/>
                </a:lnTo>
                <a:lnTo>
                  <a:pt x="1157921" y="977900"/>
                </a:lnTo>
                <a:lnTo>
                  <a:pt x="1156895" y="939800"/>
                </a:lnTo>
                <a:lnTo>
                  <a:pt x="1153789" y="838200"/>
                </a:lnTo>
                <a:lnTo>
                  <a:pt x="1152799" y="787400"/>
                </a:lnTo>
                <a:lnTo>
                  <a:pt x="1153041" y="723900"/>
                </a:lnTo>
                <a:lnTo>
                  <a:pt x="1155138" y="673100"/>
                </a:lnTo>
                <a:lnTo>
                  <a:pt x="1159714" y="622300"/>
                </a:lnTo>
                <a:lnTo>
                  <a:pt x="1167391" y="571500"/>
                </a:lnTo>
                <a:lnTo>
                  <a:pt x="1178792" y="520700"/>
                </a:lnTo>
                <a:lnTo>
                  <a:pt x="1194542" y="482600"/>
                </a:lnTo>
                <a:lnTo>
                  <a:pt x="1213928" y="431800"/>
                </a:lnTo>
                <a:lnTo>
                  <a:pt x="1236983" y="393700"/>
                </a:lnTo>
                <a:lnTo>
                  <a:pt x="1263464" y="355600"/>
                </a:lnTo>
                <a:lnTo>
                  <a:pt x="1293128" y="317500"/>
                </a:lnTo>
                <a:lnTo>
                  <a:pt x="1325732" y="279400"/>
                </a:lnTo>
                <a:lnTo>
                  <a:pt x="1361034" y="254000"/>
                </a:lnTo>
                <a:lnTo>
                  <a:pt x="1398791" y="228600"/>
                </a:lnTo>
                <a:lnTo>
                  <a:pt x="1438759" y="190500"/>
                </a:lnTo>
                <a:lnTo>
                  <a:pt x="1480696" y="177800"/>
                </a:lnTo>
                <a:lnTo>
                  <a:pt x="1524359" y="152400"/>
                </a:lnTo>
                <a:lnTo>
                  <a:pt x="1569505" y="127000"/>
                </a:lnTo>
                <a:lnTo>
                  <a:pt x="1808983" y="63500"/>
                </a:lnTo>
                <a:lnTo>
                  <a:pt x="1857928" y="63500"/>
                </a:lnTo>
                <a:lnTo>
                  <a:pt x="1906656" y="50800"/>
                </a:lnTo>
                <a:lnTo>
                  <a:pt x="2515864" y="50800"/>
                </a:lnTo>
                <a:lnTo>
                  <a:pt x="2413727" y="25400"/>
                </a:lnTo>
                <a:close/>
              </a:path>
              <a:path w="4806315" h="3987800">
                <a:moveTo>
                  <a:pt x="2566738" y="50800"/>
                </a:moveTo>
                <a:lnTo>
                  <a:pt x="2261191" y="50800"/>
                </a:lnTo>
                <a:lnTo>
                  <a:pt x="2311783" y="63500"/>
                </a:lnTo>
                <a:lnTo>
                  <a:pt x="2362299" y="63500"/>
                </a:lnTo>
                <a:lnTo>
                  <a:pt x="2412729" y="76200"/>
                </a:lnTo>
                <a:lnTo>
                  <a:pt x="2463063" y="76200"/>
                </a:lnTo>
                <a:lnTo>
                  <a:pt x="2563400" y="101600"/>
                </a:lnTo>
                <a:lnTo>
                  <a:pt x="2613383" y="101600"/>
                </a:lnTo>
                <a:lnTo>
                  <a:pt x="3298014" y="279400"/>
                </a:lnTo>
                <a:lnTo>
                  <a:pt x="3346875" y="304800"/>
                </a:lnTo>
                <a:lnTo>
                  <a:pt x="3491487" y="342900"/>
                </a:lnTo>
                <a:lnTo>
                  <a:pt x="3538910" y="368300"/>
                </a:lnTo>
                <a:lnTo>
                  <a:pt x="3632360" y="393700"/>
                </a:lnTo>
                <a:lnTo>
                  <a:pt x="3678313" y="419100"/>
                </a:lnTo>
                <a:lnTo>
                  <a:pt x="3723702" y="431800"/>
                </a:lnTo>
                <a:lnTo>
                  <a:pt x="3768489" y="457200"/>
                </a:lnTo>
                <a:lnTo>
                  <a:pt x="3856111" y="508000"/>
                </a:lnTo>
                <a:lnTo>
                  <a:pt x="3898871" y="520700"/>
                </a:lnTo>
                <a:lnTo>
                  <a:pt x="3940881" y="546100"/>
                </a:lnTo>
                <a:lnTo>
                  <a:pt x="3982103" y="571500"/>
                </a:lnTo>
                <a:lnTo>
                  <a:pt x="4022501" y="609600"/>
                </a:lnTo>
                <a:lnTo>
                  <a:pt x="4062037" y="635000"/>
                </a:lnTo>
                <a:lnTo>
                  <a:pt x="4096811" y="660400"/>
                </a:lnTo>
                <a:lnTo>
                  <a:pt x="4131052" y="685800"/>
                </a:lnTo>
                <a:lnTo>
                  <a:pt x="4164770" y="723900"/>
                </a:lnTo>
                <a:lnTo>
                  <a:pt x="4197974" y="749300"/>
                </a:lnTo>
                <a:lnTo>
                  <a:pt x="4230673" y="787400"/>
                </a:lnTo>
                <a:lnTo>
                  <a:pt x="4262877" y="812800"/>
                </a:lnTo>
                <a:lnTo>
                  <a:pt x="4294595" y="850900"/>
                </a:lnTo>
                <a:lnTo>
                  <a:pt x="4325837" y="889000"/>
                </a:lnTo>
                <a:lnTo>
                  <a:pt x="4356612" y="927100"/>
                </a:lnTo>
                <a:lnTo>
                  <a:pt x="4386930" y="965200"/>
                </a:lnTo>
                <a:lnTo>
                  <a:pt x="4416800" y="1003300"/>
                </a:lnTo>
                <a:lnTo>
                  <a:pt x="4446232" y="1054100"/>
                </a:lnTo>
                <a:lnTo>
                  <a:pt x="4475235" y="1092200"/>
                </a:lnTo>
                <a:lnTo>
                  <a:pt x="4503818" y="1143000"/>
                </a:lnTo>
                <a:lnTo>
                  <a:pt x="4531992" y="1193800"/>
                </a:lnTo>
                <a:lnTo>
                  <a:pt x="4559765" y="1244600"/>
                </a:lnTo>
                <a:lnTo>
                  <a:pt x="4587147" y="1295400"/>
                </a:lnTo>
                <a:lnTo>
                  <a:pt x="4614147" y="1346200"/>
                </a:lnTo>
                <a:lnTo>
                  <a:pt x="4640776" y="1397000"/>
                </a:lnTo>
                <a:lnTo>
                  <a:pt x="4664685" y="1447800"/>
                </a:lnTo>
                <a:lnTo>
                  <a:pt x="4687577" y="1498600"/>
                </a:lnTo>
                <a:lnTo>
                  <a:pt x="4709451" y="1549400"/>
                </a:lnTo>
                <a:lnTo>
                  <a:pt x="4730305" y="1600200"/>
                </a:lnTo>
                <a:lnTo>
                  <a:pt x="4750139" y="1638300"/>
                </a:lnTo>
                <a:lnTo>
                  <a:pt x="4768951" y="1689100"/>
                </a:lnTo>
                <a:lnTo>
                  <a:pt x="4786742" y="1739900"/>
                </a:lnTo>
                <a:lnTo>
                  <a:pt x="4803508" y="1790700"/>
                </a:lnTo>
                <a:lnTo>
                  <a:pt x="4806300" y="1803400"/>
                </a:lnTo>
                <a:lnTo>
                  <a:pt x="4806300" y="1676400"/>
                </a:lnTo>
                <a:lnTo>
                  <a:pt x="4790382" y="1625600"/>
                </a:lnTo>
                <a:lnTo>
                  <a:pt x="4770252" y="1574800"/>
                </a:lnTo>
                <a:lnTo>
                  <a:pt x="4749086" y="1524000"/>
                </a:lnTo>
                <a:lnTo>
                  <a:pt x="4726885" y="1473200"/>
                </a:lnTo>
                <a:lnTo>
                  <a:pt x="4703651" y="1422400"/>
                </a:lnTo>
                <a:lnTo>
                  <a:pt x="4679384" y="1371600"/>
                </a:lnTo>
                <a:lnTo>
                  <a:pt x="4653630" y="1320800"/>
                </a:lnTo>
                <a:lnTo>
                  <a:pt x="4627524" y="1270000"/>
                </a:lnTo>
                <a:lnTo>
                  <a:pt x="4601057" y="1219200"/>
                </a:lnTo>
                <a:lnTo>
                  <a:pt x="4574221" y="1181100"/>
                </a:lnTo>
                <a:lnTo>
                  <a:pt x="4547008" y="1130300"/>
                </a:lnTo>
                <a:lnTo>
                  <a:pt x="4519409" y="1079500"/>
                </a:lnTo>
                <a:lnTo>
                  <a:pt x="4491417" y="1041400"/>
                </a:lnTo>
                <a:lnTo>
                  <a:pt x="4463022" y="1003300"/>
                </a:lnTo>
                <a:lnTo>
                  <a:pt x="4434216" y="965200"/>
                </a:lnTo>
                <a:lnTo>
                  <a:pt x="4404992" y="914400"/>
                </a:lnTo>
                <a:lnTo>
                  <a:pt x="4375341" y="876300"/>
                </a:lnTo>
                <a:lnTo>
                  <a:pt x="4345254" y="850900"/>
                </a:lnTo>
                <a:lnTo>
                  <a:pt x="4314723" y="812800"/>
                </a:lnTo>
                <a:lnTo>
                  <a:pt x="4283740" y="774700"/>
                </a:lnTo>
                <a:lnTo>
                  <a:pt x="4252296" y="749300"/>
                </a:lnTo>
                <a:lnTo>
                  <a:pt x="4220384" y="711200"/>
                </a:lnTo>
                <a:lnTo>
                  <a:pt x="4187995" y="685800"/>
                </a:lnTo>
                <a:lnTo>
                  <a:pt x="4155120" y="647700"/>
                </a:lnTo>
                <a:lnTo>
                  <a:pt x="4121752" y="622300"/>
                </a:lnTo>
                <a:lnTo>
                  <a:pt x="4087881" y="596900"/>
                </a:lnTo>
                <a:lnTo>
                  <a:pt x="4047447" y="571500"/>
                </a:lnTo>
                <a:lnTo>
                  <a:pt x="4006179" y="546100"/>
                </a:lnTo>
                <a:lnTo>
                  <a:pt x="3964112" y="520700"/>
                </a:lnTo>
                <a:lnTo>
                  <a:pt x="3877727" y="469900"/>
                </a:lnTo>
                <a:lnTo>
                  <a:pt x="3788576" y="419100"/>
                </a:lnTo>
                <a:lnTo>
                  <a:pt x="3743053" y="393700"/>
                </a:lnTo>
                <a:lnTo>
                  <a:pt x="3696946" y="381000"/>
                </a:lnTo>
                <a:lnTo>
                  <a:pt x="3650291" y="355600"/>
                </a:lnTo>
                <a:lnTo>
                  <a:pt x="3555477" y="330200"/>
                </a:lnTo>
                <a:lnTo>
                  <a:pt x="3507391" y="304800"/>
                </a:lnTo>
                <a:lnTo>
                  <a:pt x="3410037" y="279400"/>
                </a:lnTo>
                <a:lnTo>
                  <a:pt x="3360842" y="254000"/>
                </a:lnTo>
                <a:lnTo>
                  <a:pt x="2967780" y="152400"/>
                </a:lnTo>
                <a:lnTo>
                  <a:pt x="2918318" y="127000"/>
                </a:lnTo>
                <a:lnTo>
                  <a:pt x="2868645" y="114300"/>
                </a:lnTo>
                <a:lnTo>
                  <a:pt x="2818772" y="114300"/>
                </a:lnTo>
                <a:lnTo>
                  <a:pt x="2566738" y="50800"/>
                </a:lnTo>
                <a:close/>
              </a:path>
              <a:path w="4806315" h="3987800">
                <a:moveTo>
                  <a:pt x="2311133" y="12700"/>
                </a:moveTo>
                <a:lnTo>
                  <a:pt x="1857666" y="12700"/>
                </a:lnTo>
                <a:lnTo>
                  <a:pt x="1808966" y="25400"/>
                </a:lnTo>
                <a:lnTo>
                  <a:pt x="2362482" y="25400"/>
                </a:lnTo>
                <a:lnTo>
                  <a:pt x="2311133" y="12700"/>
                </a:lnTo>
                <a:close/>
              </a:path>
              <a:path w="4806315" h="3987800">
                <a:moveTo>
                  <a:pt x="2156556" y="0"/>
                </a:moveTo>
                <a:lnTo>
                  <a:pt x="1954094" y="0"/>
                </a:lnTo>
                <a:lnTo>
                  <a:pt x="1906115" y="12700"/>
                </a:lnTo>
                <a:lnTo>
                  <a:pt x="2208161" y="12700"/>
                </a:lnTo>
                <a:lnTo>
                  <a:pt x="2156556" y="0"/>
                </a:lnTo>
                <a:close/>
              </a:path>
            </a:pathLst>
          </a:custGeom>
          <a:solidFill>
            <a:srgbClr val="F9D003"/>
          </a:solidFill>
        </p:spPr>
        <p:txBody>
          <a:bodyPr wrap="square" lIns="0" tIns="0" rIns="0" bIns="0" rtlCol="0"/>
          <a:lstStyle/>
          <a:p>
            <a:endParaRPr sz="1197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EE277A-2F32-084D-879C-C39921B019B9}"/>
              </a:ext>
            </a:extLst>
          </p:cNvPr>
          <p:cNvSpPr txBox="1"/>
          <p:nvPr/>
        </p:nvSpPr>
        <p:spPr>
          <a:xfrm>
            <a:off x="222052" y="605898"/>
            <a:ext cx="6450755" cy="2566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20" b="1" dirty="0"/>
              <a:t>ЧЕТВЕРТОЕ</a:t>
            </a:r>
          </a:p>
          <a:p>
            <a:pPr algn="ctr"/>
            <a:r>
              <a:rPr lang="ru-RU" sz="3420" b="1" dirty="0"/>
              <a:t>КОНКУРСНОЕ ИСПЫТАНИЕ</a:t>
            </a:r>
          </a:p>
          <a:p>
            <a:pPr algn="ctr"/>
            <a:r>
              <a:rPr lang="ru-RU" sz="4618" b="1" dirty="0">
                <a:solidFill>
                  <a:srgbClr val="0070C0"/>
                </a:solidFill>
              </a:rPr>
              <a:t>ОХОТНИКИ </a:t>
            </a:r>
          </a:p>
          <a:p>
            <a:pPr algn="ctr"/>
            <a:r>
              <a:rPr lang="ru-RU" sz="4618" b="1" dirty="0">
                <a:solidFill>
                  <a:srgbClr val="0070C0"/>
                </a:solidFill>
              </a:rPr>
              <a:t>ЗА СТРАХАМИ</a:t>
            </a:r>
          </a:p>
        </p:txBody>
      </p:sp>
    </p:spTree>
    <p:extLst>
      <p:ext uri="{BB962C8B-B14F-4D97-AF65-F5344CB8AC3E}">
        <p14:creationId xmlns:p14="http://schemas.microsoft.com/office/powerpoint/2010/main" val="3796647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37092" y="679"/>
            <a:ext cx="2806186" cy="1528525"/>
            <a:chOff x="7410876" y="0"/>
            <a:chExt cx="3281679" cy="1787525"/>
          </a:xfrm>
        </p:grpSpPr>
        <p:sp>
          <p:nvSpPr>
            <p:cNvPr id="3" name="object 3"/>
            <p:cNvSpPr/>
            <p:nvPr/>
          </p:nvSpPr>
          <p:spPr>
            <a:xfrm>
              <a:off x="7410876" y="0"/>
              <a:ext cx="3281679" cy="1787525"/>
            </a:xfrm>
            <a:custGeom>
              <a:avLst/>
              <a:gdLst/>
              <a:ahLst/>
              <a:cxnLst/>
              <a:rect l="l" t="t" r="r" b="b"/>
              <a:pathLst>
                <a:path w="3281679" h="1787525">
                  <a:moveTo>
                    <a:pt x="3281126" y="1186781"/>
                  </a:moveTo>
                  <a:lnTo>
                    <a:pt x="2150903" y="1186781"/>
                  </a:lnTo>
                  <a:lnTo>
                    <a:pt x="2157003" y="1233447"/>
                  </a:lnTo>
                  <a:lnTo>
                    <a:pt x="2166220" y="1278938"/>
                  </a:lnTo>
                  <a:lnTo>
                    <a:pt x="2178434" y="1323154"/>
                  </a:lnTo>
                  <a:lnTo>
                    <a:pt x="2193526" y="1365995"/>
                  </a:lnTo>
                  <a:lnTo>
                    <a:pt x="2211376" y="1407359"/>
                  </a:lnTo>
                  <a:lnTo>
                    <a:pt x="2231866" y="1447146"/>
                  </a:lnTo>
                  <a:lnTo>
                    <a:pt x="2254875" y="1485257"/>
                  </a:lnTo>
                  <a:lnTo>
                    <a:pt x="2280284" y="1521589"/>
                  </a:lnTo>
                  <a:lnTo>
                    <a:pt x="2307975" y="1556044"/>
                  </a:lnTo>
                  <a:lnTo>
                    <a:pt x="2337827" y="1588519"/>
                  </a:lnTo>
                  <a:lnTo>
                    <a:pt x="2369721" y="1618914"/>
                  </a:lnTo>
                  <a:lnTo>
                    <a:pt x="2403539" y="1647130"/>
                  </a:lnTo>
                  <a:lnTo>
                    <a:pt x="2439160" y="1673065"/>
                  </a:lnTo>
                  <a:lnTo>
                    <a:pt x="2476465" y="1696618"/>
                  </a:lnTo>
                  <a:lnTo>
                    <a:pt x="2515336" y="1717690"/>
                  </a:lnTo>
                  <a:lnTo>
                    <a:pt x="2555651" y="1736179"/>
                  </a:lnTo>
                  <a:lnTo>
                    <a:pt x="2597294" y="1751986"/>
                  </a:lnTo>
                  <a:lnTo>
                    <a:pt x="2640142" y="1765008"/>
                  </a:lnTo>
                  <a:lnTo>
                    <a:pt x="2684079" y="1775147"/>
                  </a:lnTo>
                  <a:lnTo>
                    <a:pt x="2728984" y="1782301"/>
                  </a:lnTo>
                  <a:lnTo>
                    <a:pt x="2774737" y="1786370"/>
                  </a:lnTo>
                  <a:lnTo>
                    <a:pt x="2821220" y="1787253"/>
                  </a:lnTo>
                  <a:lnTo>
                    <a:pt x="2868313" y="1784850"/>
                  </a:lnTo>
                  <a:lnTo>
                    <a:pt x="2918117" y="1778685"/>
                  </a:lnTo>
                  <a:lnTo>
                    <a:pt x="2966597" y="1768975"/>
                  </a:lnTo>
                  <a:lnTo>
                    <a:pt x="3013630" y="1755867"/>
                  </a:lnTo>
                  <a:lnTo>
                    <a:pt x="3059096" y="1739503"/>
                  </a:lnTo>
                  <a:lnTo>
                    <a:pt x="3102872" y="1720028"/>
                  </a:lnTo>
                  <a:lnTo>
                    <a:pt x="3144839" y="1697586"/>
                  </a:lnTo>
                  <a:lnTo>
                    <a:pt x="3184874" y="1672322"/>
                  </a:lnTo>
                  <a:lnTo>
                    <a:pt x="3222856" y="1644379"/>
                  </a:lnTo>
                  <a:lnTo>
                    <a:pt x="3258664" y="1613902"/>
                  </a:lnTo>
                  <a:lnTo>
                    <a:pt x="3281126" y="1591872"/>
                  </a:lnTo>
                  <a:lnTo>
                    <a:pt x="3281126" y="1186781"/>
                  </a:lnTo>
                  <a:close/>
                </a:path>
                <a:path w="3281679" h="1787525">
                  <a:moveTo>
                    <a:pt x="2597457" y="0"/>
                  </a:moveTo>
                  <a:lnTo>
                    <a:pt x="14023" y="0"/>
                  </a:lnTo>
                  <a:lnTo>
                    <a:pt x="8905" y="37593"/>
                  </a:lnTo>
                  <a:lnTo>
                    <a:pt x="4264" y="84138"/>
                  </a:lnTo>
                  <a:lnTo>
                    <a:pt x="1286" y="131093"/>
                  </a:lnTo>
                  <a:lnTo>
                    <a:pt x="0" y="178425"/>
                  </a:lnTo>
                  <a:lnTo>
                    <a:pt x="431" y="226101"/>
                  </a:lnTo>
                  <a:lnTo>
                    <a:pt x="2608" y="274089"/>
                  </a:lnTo>
                  <a:lnTo>
                    <a:pt x="6558" y="322356"/>
                  </a:lnTo>
                  <a:lnTo>
                    <a:pt x="12246" y="370230"/>
                  </a:lnTo>
                  <a:lnTo>
                    <a:pt x="19638" y="417511"/>
                  </a:lnTo>
                  <a:lnTo>
                    <a:pt x="28700" y="464171"/>
                  </a:lnTo>
                  <a:lnTo>
                    <a:pt x="39397" y="510181"/>
                  </a:lnTo>
                  <a:lnTo>
                    <a:pt x="51697" y="555513"/>
                  </a:lnTo>
                  <a:lnTo>
                    <a:pt x="65564" y="600139"/>
                  </a:lnTo>
                  <a:lnTo>
                    <a:pt x="80964" y="644030"/>
                  </a:lnTo>
                  <a:lnTo>
                    <a:pt x="97863" y="687159"/>
                  </a:lnTo>
                  <a:lnTo>
                    <a:pt x="116228" y="729496"/>
                  </a:lnTo>
                  <a:lnTo>
                    <a:pt x="136023" y="771013"/>
                  </a:lnTo>
                  <a:lnTo>
                    <a:pt x="157215" y="811683"/>
                  </a:lnTo>
                  <a:lnTo>
                    <a:pt x="179769" y="851476"/>
                  </a:lnTo>
                  <a:lnTo>
                    <a:pt x="203652" y="890364"/>
                  </a:lnTo>
                  <a:lnTo>
                    <a:pt x="228828" y="928320"/>
                  </a:lnTo>
                  <a:lnTo>
                    <a:pt x="255265" y="965315"/>
                  </a:lnTo>
                  <a:lnTo>
                    <a:pt x="282927" y="1001319"/>
                  </a:lnTo>
                  <a:lnTo>
                    <a:pt x="311781" y="1036306"/>
                  </a:lnTo>
                  <a:lnTo>
                    <a:pt x="341792" y="1070247"/>
                  </a:lnTo>
                  <a:lnTo>
                    <a:pt x="372926" y="1103113"/>
                  </a:lnTo>
                  <a:lnTo>
                    <a:pt x="405149" y="1134876"/>
                  </a:lnTo>
                  <a:lnTo>
                    <a:pt x="438428" y="1165507"/>
                  </a:lnTo>
                  <a:lnTo>
                    <a:pt x="472726" y="1194979"/>
                  </a:lnTo>
                  <a:lnTo>
                    <a:pt x="508011" y="1223263"/>
                  </a:lnTo>
                  <a:lnTo>
                    <a:pt x="544249" y="1250331"/>
                  </a:lnTo>
                  <a:lnTo>
                    <a:pt x="581404" y="1276155"/>
                  </a:lnTo>
                  <a:lnTo>
                    <a:pt x="619444" y="1300705"/>
                  </a:lnTo>
                  <a:lnTo>
                    <a:pt x="658333" y="1323954"/>
                  </a:lnTo>
                  <a:lnTo>
                    <a:pt x="698038" y="1345873"/>
                  </a:lnTo>
                  <a:lnTo>
                    <a:pt x="738524" y="1366435"/>
                  </a:lnTo>
                  <a:lnTo>
                    <a:pt x="779757" y="1385610"/>
                  </a:lnTo>
                  <a:lnTo>
                    <a:pt x="821703" y="1403370"/>
                  </a:lnTo>
                  <a:lnTo>
                    <a:pt x="864328" y="1419688"/>
                  </a:lnTo>
                  <a:lnTo>
                    <a:pt x="907598" y="1434534"/>
                  </a:lnTo>
                  <a:lnTo>
                    <a:pt x="951478" y="1447881"/>
                  </a:lnTo>
                  <a:lnTo>
                    <a:pt x="995934" y="1459700"/>
                  </a:lnTo>
                  <a:lnTo>
                    <a:pt x="1040933" y="1469962"/>
                  </a:lnTo>
                  <a:lnTo>
                    <a:pt x="1086439" y="1478640"/>
                  </a:lnTo>
                  <a:lnTo>
                    <a:pt x="1132420" y="1485705"/>
                  </a:lnTo>
                  <a:lnTo>
                    <a:pt x="1178839" y="1491129"/>
                  </a:lnTo>
                  <a:lnTo>
                    <a:pt x="1225664" y="1494882"/>
                  </a:lnTo>
                  <a:lnTo>
                    <a:pt x="1272861" y="1496939"/>
                  </a:lnTo>
                  <a:lnTo>
                    <a:pt x="1320394" y="1497268"/>
                  </a:lnTo>
                  <a:lnTo>
                    <a:pt x="1368230" y="1495843"/>
                  </a:lnTo>
                  <a:lnTo>
                    <a:pt x="1416335" y="1492636"/>
                  </a:lnTo>
                  <a:lnTo>
                    <a:pt x="1468793" y="1487117"/>
                  </a:lnTo>
                  <a:lnTo>
                    <a:pt x="1520547" y="1479586"/>
                  </a:lnTo>
                  <a:lnTo>
                    <a:pt x="1571559" y="1470085"/>
                  </a:lnTo>
                  <a:lnTo>
                    <a:pt x="1621794" y="1458657"/>
                  </a:lnTo>
                  <a:lnTo>
                    <a:pt x="1671215" y="1445344"/>
                  </a:lnTo>
                  <a:lnTo>
                    <a:pt x="1719788" y="1430191"/>
                  </a:lnTo>
                  <a:lnTo>
                    <a:pt x="1767475" y="1413238"/>
                  </a:lnTo>
                  <a:lnTo>
                    <a:pt x="1814242" y="1394530"/>
                  </a:lnTo>
                  <a:lnTo>
                    <a:pt x="1860051" y="1374108"/>
                  </a:lnTo>
                  <a:lnTo>
                    <a:pt x="1904867" y="1352016"/>
                  </a:lnTo>
                  <a:lnTo>
                    <a:pt x="1948655" y="1328297"/>
                  </a:lnTo>
                  <a:lnTo>
                    <a:pt x="1991378" y="1302992"/>
                  </a:lnTo>
                  <a:lnTo>
                    <a:pt x="2033000" y="1276146"/>
                  </a:lnTo>
                  <a:lnTo>
                    <a:pt x="2073486" y="1247800"/>
                  </a:lnTo>
                  <a:lnTo>
                    <a:pt x="2112798" y="1217998"/>
                  </a:lnTo>
                  <a:lnTo>
                    <a:pt x="2150903" y="1186781"/>
                  </a:lnTo>
                  <a:lnTo>
                    <a:pt x="3281126" y="1186781"/>
                  </a:lnTo>
                  <a:lnTo>
                    <a:pt x="3281126" y="462290"/>
                  </a:lnTo>
                  <a:lnTo>
                    <a:pt x="2912125" y="462290"/>
                  </a:lnTo>
                  <a:lnTo>
                    <a:pt x="2866167" y="462107"/>
                  </a:lnTo>
                  <a:lnTo>
                    <a:pt x="2812535" y="454179"/>
                  </a:lnTo>
                  <a:lnTo>
                    <a:pt x="2770384" y="439777"/>
                  </a:lnTo>
                  <a:lnTo>
                    <a:pt x="2731871" y="418892"/>
                  </a:lnTo>
                  <a:lnTo>
                    <a:pt x="2697614" y="392197"/>
                  </a:lnTo>
                  <a:lnTo>
                    <a:pt x="2668232" y="360368"/>
                  </a:lnTo>
                  <a:lnTo>
                    <a:pt x="2644342" y="324080"/>
                  </a:lnTo>
                  <a:lnTo>
                    <a:pt x="2626561" y="284009"/>
                  </a:lnTo>
                  <a:lnTo>
                    <a:pt x="2615507" y="240829"/>
                  </a:lnTo>
                  <a:lnTo>
                    <a:pt x="2611798" y="195216"/>
                  </a:lnTo>
                  <a:lnTo>
                    <a:pt x="2611143" y="149199"/>
                  </a:lnTo>
                  <a:lnTo>
                    <a:pt x="2608860" y="103487"/>
                  </a:lnTo>
                  <a:lnTo>
                    <a:pt x="2604977" y="58114"/>
                  </a:lnTo>
                  <a:lnTo>
                    <a:pt x="2599518" y="13112"/>
                  </a:lnTo>
                  <a:lnTo>
                    <a:pt x="2597457" y="0"/>
                  </a:lnTo>
                  <a:close/>
                </a:path>
                <a:path w="3281679" h="1787525">
                  <a:moveTo>
                    <a:pt x="3281126" y="0"/>
                  </a:moveTo>
                  <a:lnTo>
                    <a:pt x="3223197" y="0"/>
                  </a:lnTo>
                  <a:lnTo>
                    <a:pt x="3218024" y="12148"/>
                  </a:lnTo>
                  <a:lnTo>
                    <a:pt x="3201447" y="56303"/>
                  </a:lnTo>
                  <a:lnTo>
                    <a:pt x="3186755" y="101312"/>
                  </a:lnTo>
                  <a:lnTo>
                    <a:pt x="3173993" y="147127"/>
                  </a:lnTo>
                  <a:lnTo>
                    <a:pt x="3163207" y="193698"/>
                  </a:lnTo>
                  <a:lnTo>
                    <a:pt x="3154444" y="240974"/>
                  </a:lnTo>
                  <a:lnTo>
                    <a:pt x="3143233" y="285431"/>
                  </a:lnTo>
                  <a:lnTo>
                    <a:pt x="3125093" y="326133"/>
                  </a:lnTo>
                  <a:lnTo>
                    <a:pt x="3100765" y="362559"/>
                  </a:lnTo>
                  <a:lnTo>
                    <a:pt x="3070985" y="394186"/>
                  </a:lnTo>
                  <a:lnTo>
                    <a:pt x="3036493" y="420495"/>
                  </a:lnTo>
                  <a:lnTo>
                    <a:pt x="2998027" y="440963"/>
                  </a:lnTo>
                  <a:lnTo>
                    <a:pt x="2956325" y="455068"/>
                  </a:lnTo>
                  <a:lnTo>
                    <a:pt x="2912125" y="462290"/>
                  </a:lnTo>
                  <a:lnTo>
                    <a:pt x="3281126" y="462290"/>
                  </a:lnTo>
                  <a:lnTo>
                    <a:pt x="3281126" y="0"/>
                  </a:lnTo>
                  <a:close/>
                </a:path>
              </a:pathLst>
            </a:custGeom>
            <a:solidFill>
              <a:srgbClr val="E1F3FA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  <p:sp>
          <p:nvSpPr>
            <p:cNvPr id="4" name="object 4"/>
            <p:cNvSpPr/>
            <p:nvPr/>
          </p:nvSpPr>
          <p:spPr>
            <a:xfrm>
              <a:off x="8605317" y="12"/>
              <a:ext cx="1351915" cy="557530"/>
            </a:xfrm>
            <a:custGeom>
              <a:avLst/>
              <a:gdLst/>
              <a:ahLst/>
              <a:cxnLst/>
              <a:rect l="l" t="t" r="r" b="b"/>
              <a:pathLst>
                <a:path w="1351915" h="557530">
                  <a:moveTo>
                    <a:pt x="259092" y="150342"/>
                  </a:moveTo>
                  <a:lnTo>
                    <a:pt x="255803" y="133400"/>
                  </a:lnTo>
                  <a:lnTo>
                    <a:pt x="245910" y="118491"/>
                  </a:lnTo>
                  <a:lnTo>
                    <a:pt x="127393" y="0"/>
                  </a:lnTo>
                  <a:lnTo>
                    <a:pt x="0" y="0"/>
                  </a:lnTo>
                  <a:lnTo>
                    <a:pt x="182206" y="182194"/>
                  </a:lnTo>
                  <a:lnTo>
                    <a:pt x="197104" y="192087"/>
                  </a:lnTo>
                  <a:lnTo>
                    <a:pt x="214058" y="195389"/>
                  </a:lnTo>
                  <a:lnTo>
                    <a:pt x="231000" y="192087"/>
                  </a:lnTo>
                  <a:lnTo>
                    <a:pt x="245910" y="182194"/>
                  </a:lnTo>
                  <a:lnTo>
                    <a:pt x="255803" y="167297"/>
                  </a:lnTo>
                  <a:lnTo>
                    <a:pt x="259092" y="150342"/>
                  </a:lnTo>
                  <a:close/>
                </a:path>
                <a:path w="1351915" h="557530">
                  <a:moveTo>
                    <a:pt x="1351749" y="512445"/>
                  </a:moveTo>
                  <a:lnTo>
                    <a:pt x="1348447" y="495503"/>
                  </a:lnTo>
                  <a:lnTo>
                    <a:pt x="1338554" y="480593"/>
                  </a:lnTo>
                  <a:lnTo>
                    <a:pt x="857948" y="0"/>
                  </a:lnTo>
                  <a:lnTo>
                    <a:pt x="475729" y="0"/>
                  </a:lnTo>
                  <a:lnTo>
                    <a:pt x="919187" y="443445"/>
                  </a:lnTo>
                  <a:lnTo>
                    <a:pt x="967994" y="453339"/>
                  </a:lnTo>
                  <a:lnTo>
                    <a:pt x="996086" y="411594"/>
                  </a:lnTo>
                  <a:lnTo>
                    <a:pt x="774217" y="171069"/>
                  </a:lnTo>
                  <a:lnTo>
                    <a:pt x="764324" y="156171"/>
                  </a:lnTo>
                  <a:lnTo>
                    <a:pt x="761022" y="139217"/>
                  </a:lnTo>
                  <a:lnTo>
                    <a:pt x="764324" y="122262"/>
                  </a:lnTo>
                  <a:lnTo>
                    <a:pt x="774217" y="107365"/>
                  </a:lnTo>
                  <a:lnTo>
                    <a:pt x="789114" y="97472"/>
                  </a:lnTo>
                  <a:lnTo>
                    <a:pt x="806069" y="94170"/>
                  </a:lnTo>
                  <a:lnTo>
                    <a:pt x="823023" y="97472"/>
                  </a:lnTo>
                  <a:lnTo>
                    <a:pt x="837920" y="107365"/>
                  </a:lnTo>
                  <a:lnTo>
                    <a:pt x="1274851" y="544296"/>
                  </a:lnTo>
                  <a:lnTo>
                    <a:pt x="1289748" y="554189"/>
                  </a:lnTo>
                  <a:lnTo>
                    <a:pt x="1306703" y="557491"/>
                  </a:lnTo>
                  <a:lnTo>
                    <a:pt x="1323657" y="554189"/>
                  </a:lnTo>
                  <a:lnTo>
                    <a:pt x="1338554" y="544296"/>
                  </a:lnTo>
                  <a:lnTo>
                    <a:pt x="1348447" y="529399"/>
                  </a:lnTo>
                  <a:lnTo>
                    <a:pt x="1351749" y="512445"/>
                  </a:lnTo>
                  <a:close/>
                </a:path>
              </a:pathLst>
            </a:custGeom>
            <a:solidFill>
              <a:srgbClr val="61BDE1"/>
            </a:solidFill>
          </p:spPr>
          <p:txBody>
            <a:bodyPr wrap="square" lIns="0" tIns="0" rIns="0" bIns="0" rtlCol="0"/>
            <a:lstStyle/>
            <a:p>
              <a:endParaRPr sz="1197"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9691" y="263118"/>
            <a:ext cx="34013" cy="668956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2839673" y="114697"/>
            <a:ext cx="6303494" cy="5028114"/>
            <a:chOff x="3320416" y="131902"/>
            <a:chExt cx="7371586" cy="588010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26065" y="2109097"/>
              <a:ext cx="96723" cy="9672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0416" y="131902"/>
              <a:ext cx="7371586" cy="58801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517478" y="305472"/>
              <a:ext cx="6743165" cy="5573204"/>
            </a:xfrm>
            <a:custGeom>
              <a:avLst/>
              <a:gdLst/>
              <a:ahLst/>
              <a:cxnLst/>
              <a:rect l="l" t="t" r="r" b="b"/>
              <a:pathLst>
                <a:path w="6537325" h="5191125">
                  <a:moveTo>
                    <a:pt x="6384759" y="0"/>
                  </a:moveTo>
                  <a:lnTo>
                    <a:pt x="152400" y="0"/>
                  </a:lnTo>
                  <a:lnTo>
                    <a:pt x="104363" y="7802"/>
                  </a:lnTo>
                  <a:lnTo>
                    <a:pt x="62544" y="29504"/>
                  </a:lnTo>
                  <a:lnTo>
                    <a:pt x="29504" y="62544"/>
                  </a:lnTo>
                  <a:lnTo>
                    <a:pt x="7802" y="104363"/>
                  </a:lnTo>
                  <a:lnTo>
                    <a:pt x="0" y="152400"/>
                  </a:lnTo>
                  <a:lnTo>
                    <a:pt x="0" y="5038178"/>
                  </a:lnTo>
                  <a:lnTo>
                    <a:pt x="7802" y="5086215"/>
                  </a:lnTo>
                  <a:lnTo>
                    <a:pt x="29504" y="5128033"/>
                  </a:lnTo>
                  <a:lnTo>
                    <a:pt x="62544" y="5161074"/>
                  </a:lnTo>
                  <a:lnTo>
                    <a:pt x="104363" y="5182776"/>
                  </a:lnTo>
                  <a:lnTo>
                    <a:pt x="152400" y="5190578"/>
                  </a:lnTo>
                  <a:lnTo>
                    <a:pt x="6384759" y="5190578"/>
                  </a:lnTo>
                  <a:lnTo>
                    <a:pt x="6432796" y="5182776"/>
                  </a:lnTo>
                  <a:lnTo>
                    <a:pt x="6474614" y="5161074"/>
                  </a:lnTo>
                  <a:lnTo>
                    <a:pt x="6507655" y="5128033"/>
                  </a:lnTo>
                  <a:lnTo>
                    <a:pt x="6529357" y="5086215"/>
                  </a:lnTo>
                  <a:lnTo>
                    <a:pt x="6537159" y="5038178"/>
                  </a:lnTo>
                  <a:lnTo>
                    <a:pt x="6537159" y="152400"/>
                  </a:lnTo>
                  <a:lnTo>
                    <a:pt x="6529357" y="104363"/>
                  </a:lnTo>
                  <a:lnTo>
                    <a:pt x="6507655" y="62544"/>
                  </a:lnTo>
                  <a:lnTo>
                    <a:pt x="6474614" y="29504"/>
                  </a:lnTo>
                  <a:lnTo>
                    <a:pt x="6432796" y="7802"/>
                  </a:lnTo>
                  <a:lnTo>
                    <a:pt x="6384759" y="0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184703" tIns="0" rIns="0" bIns="0" rtlCol="0" anchor="ctr"/>
            <a:lstStyle/>
            <a:p>
              <a:endParaRPr lang="ru-RU" sz="1197" dirty="0"/>
            </a:p>
            <a:p>
              <a:pPr marL="293214" indent="-293214" algn="just">
                <a:buFont typeface="+mj-lt"/>
                <a:buAutoNum type="arabicPeriod"/>
              </a:pPr>
              <a:endParaRPr lang="ru-RU" sz="1197" dirty="0"/>
            </a:p>
            <a:p>
              <a:pPr marL="293214" indent="-293214">
                <a:buAutoNum type="arabicPeriod"/>
              </a:pPr>
              <a:endParaRPr lang="ru-RU" sz="1197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BB4BE05-CE49-D642-BFB1-34A6662761C4}"/>
              </a:ext>
            </a:extLst>
          </p:cNvPr>
          <p:cNvSpPr txBox="1"/>
          <p:nvPr/>
        </p:nvSpPr>
        <p:spPr>
          <a:xfrm>
            <a:off x="165211" y="1083953"/>
            <a:ext cx="2842971" cy="2671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ЛАГЕРЬ </a:t>
            </a:r>
          </a:p>
          <a:p>
            <a:pPr algn="ctr"/>
            <a:r>
              <a:rPr lang="ru-RU" sz="2394" b="1" dirty="0">
                <a:solidFill>
                  <a:srgbClr val="0070C0"/>
                </a:solidFill>
              </a:rPr>
              <a:t>КАК ПРОСТРАНСТВО СТРАХОВ –</a:t>
            </a:r>
          </a:p>
          <a:p>
            <a:pPr algn="ctr"/>
            <a:endParaRPr lang="ru-RU" sz="2394" b="1" dirty="0">
              <a:solidFill>
                <a:srgbClr val="0070C0"/>
              </a:solidFill>
            </a:endParaRPr>
          </a:p>
          <a:p>
            <a:pPr algn="ctr"/>
            <a:r>
              <a:rPr lang="ru-RU" sz="2394" b="1" dirty="0">
                <a:solidFill>
                  <a:srgbClr val="0070C0"/>
                </a:solidFill>
              </a:rPr>
              <a:t>А ЧТО ТАКОЕ ВОЗМОЖНО?</a:t>
            </a:r>
          </a:p>
        </p:txBody>
      </p:sp>
      <p:pic>
        <p:nvPicPr>
          <p:cNvPr id="11" name="Объект 3">
            <a:extLst>
              <a:ext uri="{FF2B5EF4-FFF2-40B4-BE49-F238E27FC236}">
                <a16:creationId xmlns:a16="http://schemas.microsoft.com/office/drawing/2014/main" id="{C72D700B-B4CD-0C49-9B08-D84BA7B51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6453" y="1067072"/>
            <a:ext cx="4469584" cy="250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80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СОНАСТРАИВАЕМСЯ В КОМАНДАХ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B2FDC1-AFF7-BD47-97CD-C0428ACCF474}"/>
              </a:ext>
            </a:extLst>
          </p:cNvPr>
          <p:cNvSpPr txBox="1"/>
          <p:nvPr/>
        </p:nvSpPr>
        <p:spPr>
          <a:xfrm>
            <a:off x="597292" y="1203408"/>
            <a:ext cx="7683108" cy="292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97" b="1" dirty="0">
              <a:solidFill>
                <a:srgbClr val="0070C0"/>
              </a:solidFill>
            </a:endParaRPr>
          </a:p>
          <a:p>
            <a:pPr marL="228600" indent="-228600" algn="just">
              <a:buAutoNum type="arabicPeriod"/>
            </a:pPr>
            <a:r>
              <a:rPr lang="ru-RU" sz="2000" b="1" dirty="0">
                <a:solidFill>
                  <a:srgbClr val="0070C0"/>
                </a:solidFill>
              </a:rPr>
              <a:t>Имя</a:t>
            </a:r>
          </a:p>
          <a:p>
            <a:pPr marL="228600" indent="-228600" algn="just">
              <a:buAutoNum type="arabicPeriod"/>
            </a:pPr>
            <a:r>
              <a:rPr lang="ru-RU" sz="2000" b="1" dirty="0">
                <a:solidFill>
                  <a:srgbClr val="002060"/>
                </a:solidFill>
              </a:rPr>
              <a:t>Регион</a:t>
            </a:r>
          </a:p>
          <a:p>
            <a:pPr marL="228600" indent="-228600" algn="just">
              <a:buAutoNum type="arabicPeriod"/>
            </a:pPr>
            <a:r>
              <a:rPr lang="ru-RU" sz="2000" b="1" dirty="0">
                <a:solidFill>
                  <a:srgbClr val="0070C0"/>
                </a:solidFill>
              </a:rPr>
              <a:t>Лагерь\школа</a:t>
            </a:r>
          </a:p>
          <a:p>
            <a:pPr marL="228600" indent="-228600" algn="just">
              <a:buAutoNum type="arabicPeriod"/>
            </a:pPr>
            <a:r>
              <a:rPr lang="ru-RU" sz="2000" b="1" dirty="0">
                <a:solidFill>
                  <a:srgbClr val="002060"/>
                </a:solidFill>
              </a:rPr>
              <a:t>Твои  страхи перед поездкой в лагерь в качестве вожатого, и какие из них оказались реальностью?</a:t>
            </a:r>
          </a:p>
          <a:p>
            <a:pPr marL="228600" indent="-228600" algn="just">
              <a:buAutoNum type="arabicPeriod"/>
            </a:pPr>
            <a:r>
              <a:rPr lang="ru-RU" sz="2000" b="1" dirty="0">
                <a:solidFill>
                  <a:srgbClr val="0070C0"/>
                </a:solidFill>
              </a:rPr>
              <a:t>Твой главный страх перед поездкой в лагерь в качестве вожатого , и раз ты все-таки поехал – как ты с ним справился?</a:t>
            </a:r>
          </a:p>
          <a:p>
            <a:pPr algn="just"/>
            <a:endParaRPr lang="ru-RU" sz="1197" b="1" dirty="0">
              <a:solidFill>
                <a:srgbClr val="0070C0"/>
              </a:solidFill>
            </a:endParaRPr>
          </a:p>
        </p:txBody>
      </p:sp>
      <p:pic>
        <p:nvPicPr>
          <p:cNvPr id="7" name="sekundomer-ot-0-do-10-min-dlya-girevikov_(VIDEOMIN.NET)" descr="sekundomer-ot-0-do-10-min-dlya-girevikov_(VIDEOMIN.NET)">
            <a:hlinkClick r:id="" action="ppaction://media"/>
            <a:extLst>
              <a:ext uri="{FF2B5EF4-FFF2-40B4-BE49-F238E27FC236}">
                <a16:creationId xmlns:a16="http://schemas.microsoft.com/office/drawing/2014/main" id="{95895B3F-59C2-DD49-8CB2-607EDE5DD4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3700" y="216572"/>
            <a:ext cx="2176462" cy="163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4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60400" y="1473200"/>
            <a:ext cx="8153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МЫ СОБРАЛИ КОЛЛЕКЦИЮ СТРАХОВ:</a:t>
            </a:r>
          </a:p>
          <a:p>
            <a:pPr>
              <a:buFontTx/>
              <a:buChar char="-"/>
            </a:pP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Провели опросы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Изучили социальные сети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Проанализировали статистику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Прочитали результаты современных исследований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Понаблюдали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/>
              <a:t>Вспомнили свой личный опыт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506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60400" y="1473200"/>
            <a:ext cx="8128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ВЫ -  КОМАНДА ОХОТНИКОВ ЗА СТРАХАМИ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r>
              <a:rPr lang="ru-RU" sz="2000" dirty="0">
                <a:solidFill>
                  <a:srgbClr val="0070C0"/>
                </a:solidFill>
              </a:rPr>
              <a:t>СТРАХИ родителей «покупать путевку в лагерь или нет?»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r>
              <a:rPr lang="ru-RU" sz="2000" dirty="0">
                <a:solidFill>
                  <a:srgbClr val="0070C0"/>
                </a:solidFill>
              </a:rPr>
              <a:t>СТРАХИ детей «не хочу ехать в лагерь, потому что…»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r>
              <a:rPr lang="ru-RU" sz="2000" dirty="0">
                <a:solidFill>
                  <a:srgbClr val="0070C0"/>
                </a:solidFill>
              </a:rPr>
              <a:t>СТРАХИ вожатых  «только не в лагерь…»</a:t>
            </a:r>
          </a:p>
          <a:p>
            <a:endParaRPr lang="ru-RU" sz="2000" dirty="0">
              <a:solidFill>
                <a:srgbClr val="0070C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ИГРОВАЯ ЗАДАЧА: 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собрать максимальное количество страхов</a:t>
            </a:r>
          </a:p>
        </p:txBody>
      </p:sp>
    </p:spTree>
    <p:extLst>
      <p:ext uri="{BB962C8B-B14F-4D97-AF65-F5344CB8AC3E}">
        <p14:creationId xmlns:p14="http://schemas.microsoft.com/office/powerpoint/2010/main" val="2259231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60400" y="1473200"/>
            <a:ext cx="78289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ПРАВИЛА ОХОТЫ 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ПРАВИЛО 1.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КАРТОЧКИ ТРЕХ ЦВЕТОВ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E579C2-08D6-4240-A0DD-4965D99B2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55" y="2974488"/>
            <a:ext cx="2609374" cy="18510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3DEAA-B3D9-B348-BD05-F4FB5071E0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999" y="2974488"/>
            <a:ext cx="2609374" cy="18510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FA6B06-ADD3-5F4A-8C1D-381E2FF2D4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3739" y="2988179"/>
            <a:ext cx="2570772" cy="182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7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60400" y="1473200"/>
            <a:ext cx="73787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ПРАВИЛА ИГРЫ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ПРАВИЛО 2</a:t>
            </a:r>
          </a:p>
          <a:p>
            <a:pPr marL="0" indent="0"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 сами решаете, карточку какого цвета вы берете, </a:t>
            </a:r>
          </a:p>
          <a:p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</a:t>
            </a:r>
            <a:r>
              <a:rPr lang="ru-RU" sz="2000" kern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если у вас в игре только карточки одного цвета, то вы не получаете дополнительные баллы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095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255" y="974471"/>
            <a:ext cx="7972113" cy="3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0CBF22-1B07-1F4D-BFE5-73C0AB98A8C7}"/>
              </a:ext>
            </a:extLst>
          </p:cNvPr>
          <p:cNvSpPr txBox="1"/>
          <p:nvPr/>
        </p:nvSpPr>
        <p:spPr>
          <a:xfrm>
            <a:off x="358164" y="317987"/>
            <a:ext cx="61901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4" b="1" dirty="0">
                <a:solidFill>
                  <a:srgbClr val="0070C0"/>
                </a:solidFill>
              </a:rPr>
              <a:t>ОХОТНИКИ ЗА СТРАХАМИ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6A8BC-E222-A040-A98F-8930B05F8268}"/>
              </a:ext>
            </a:extLst>
          </p:cNvPr>
          <p:cNvSpPr txBox="1"/>
          <p:nvPr/>
        </p:nvSpPr>
        <p:spPr>
          <a:xfrm>
            <a:off x="698500" y="1203408"/>
            <a:ext cx="84455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ПРАВИЛА ИГРЫ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ПРАВИЛО 3</a:t>
            </a:r>
          </a:p>
          <a:p>
            <a:pPr marL="0" indent="0">
              <a:buNone/>
            </a:pPr>
            <a:r>
              <a:rPr lang="ru-RU" sz="2000" dirty="0"/>
              <a:t>Каждый страх требует вашего отношения и решения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РЕШЕНИЕ ТАКТИЧЕСКОЕ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dirty="0"/>
              <a:t>– что сделать здесь и сейчас? В этой конкретной ситуации с этим конкретным человеком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РЕШЕНИЕ СТРАТЕГИЧЕСКОЕ </a:t>
            </a:r>
          </a:p>
          <a:p>
            <a:pPr marL="0" indent="0">
              <a:buNone/>
            </a:pPr>
            <a:r>
              <a:rPr lang="ru-RU" sz="2000" dirty="0"/>
              <a:t>– раз такой страх существует и, возможно, повторяется, то что можно сделать для его предотвращения и минимизации? Как предотвратить такие страхи?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74134640"/>
      </p:ext>
    </p:extLst>
  </p:cSld>
  <p:clrMapOvr>
    <a:masterClrMapping/>
  </p:clrMapOvr>
</p:sld>
</file>

<file path=ppt/theme/theme1.xml><?xml version="1.0" encoding="utf-8"?>
<a:theme xmlns:a="http://schemas.openxmlformats.org/drawingml/2006/main" name="Project Management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BB831"/>
      </a:accent1>
      <a:accent2>
        <a:srgbClr val="FB8569"/>
      </a:accent2>
      <a:accent3>
        <a:srgbClr val="FB569C"/>
      </a:accent3>
      <a:accent4>
        <a:srgbClr val="E850E0"/>
      </a:accent4>
      <a:accent5>
        <a:srgbClr val="8225E2"/>
      </a:accent5>
      <a:accent6>
        <a:srgbClr val="9C27B0"/>
      </a:accent6>
      <a:hlink>
        <a:srgbClr val="FBB83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484</Words>
  <Application>Microsoft Macintosh PowerPoint</Application>
  <PresentationFormat>Экран (16:9)</PresentationFormat>
  <Paragraphs>102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Fira Sans Extra Condensed Medium</vt:lpstr>
      <vt:lpstr>Georgia</vt:lpstr>
      <vt:lpstr>Roboto</vt:lpstr>
      <vt:lpstr>Times New Roman</vt:lpstr>
      <vt:lpstr>Trebuchet MS</vt:lpstr>
      <vt:lpstr>Wingdings</vt:lpstr>
      <vt:lpstr>Project Management Infographics by Slidesgo</vt:lpstr>
      <vt:lpstr>Bcepoccийcкий пpoeкт «Лига вожатых»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мастер-класса</dc:title>
  <dc:creator>Пользователь</dc:creator>
  <cp:lastModifiedBy>Мишланова Анна Александровна</cp:lastModifiedBy>
  <cp:revision>34</cp:revision>
  <dcterms:modified xsi:type="dcterms:W3CDTF">2023-11-25T05:48:40Z</dcterms:modified>
</cp:coreProperties>
</file>